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311" r:id="rId2"/>
    <p:sldId id="290" r:id="rId3"/>
    <p:sldId id="312" r:id="rId4"/>
    <p:sldId id="338" r:id="rId5"/>
    <p:sldId id="337" r:id="rId6"/>
    <p:sldId id="313" r:id="rId7"/>
    <p:sldId id="339" r:id="rId8"/>
    <p:sldId id="314" r:id="rId9"/>
    <p:sldId id="340" r:id="rId10"/>
    <p:sldId id="315" r:id="rId11"/>
    <p:sldId id="331" r:id="rId12"/>
    <p:sldId id="316" r:id="rId13"/>
    <p:sldId id="317" r:id="rId14"/>
    <p:sldId id="319" r:id="rId15"/>
    <p:sldId id="334" r:id="rId16"/>
    <p:sldId id="32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C03BB-9FB9-8649-AAE4-2E3D40C523B3}" v="3" dt="2022-08-09T17:16:35.807"/>
    <p1510:client id="{DA828773-5483-438B-B8F4-36072E425559}" v="53" dt="2022-08-09T22:06:53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0" autoAdjust="0"/>
    <p:restoredTop sz="91629" autoAdjust="0"/>
  </p:normalViewPr>
  <p:slideViewPr>
    <p:cSldViewPr>
      <p:cViewPr varScale="1">
        <p:scale>
          <a:sx n="103" d="100"/>
          <a:sy n="103" d="100"/>
        </p:scale>
        <p:origin x="1311" y="63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1968"/>
    </p:cViewPr>
  </p:sorterViewPr>
  <p:notesViewPr>
    <p:cSldViewPr>
      <p:cViewPr>
        <p:scale>
          <a:sx n="80" d="100"/>
          <a:sy n="80" d="100"/>
        </p:scale>
        <p:origin x="-2058" y="9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9665D95B-F6FF-ED46-965D-36E2F1383455}"/>
    <pc:docChg chg="undo redo custSel addSld delSld modSld modMainMaster">
      <pc:chgData name="Judson Santiago" userId="ebb108da2f256286" providerId="LiveId" clId="{9665D95B-F6FF-ED46-965D-36E2F1383455}" dt="2022-04-26T19:19:32.049" v="1684"/>
      <pc:docMkLst>
        <pc:docMk/>
      </pc:docMkLst>
      <pc:sldChg chg="del">
        <pc:chgData name="Judson Santiago" userId="ebb108da2f256286" providerId="LiveId" clId="{9665D95B-F6FF-ED46-965D-36E2F1383455}" dt="2022-04-26T19:10:08.848" v="1683" actId="2696"/>
        <pc:sldMkLst>
          <pc:docMk/>
          <pc:sldMk cId="0" sldId="287"/>
        </pc:sldMkLst>
      </pc:sldChg>
      <pc:sldChg chg="del">
        <pc:chgData name="Judson Santiago" userId="ebb108da2f256286" providerId="LiveId" clId="{9665D95B-F6FF-ED46-965D-36E2F1383455}" dt="2022-04-26T19:10:08.848" v="1683" actId="2696"/>
        <pc:sldMkLst>
          <pc:docMk/>
          <pc:sldMk cId="0" sldId="289"/>
        </pc:sldMkLst>
      </pc:sldChg>
      <pc:sldChg chg="modSp mod modClrScheme chgLayout">
        <pc:chgData name="Judson Santiago" userId="ebb108da2f256286" providerId="LiveId" clId="{9665D95B-F6FF-ED46-965D-36E2F1383455}" dt="2022-04-26T18:55:38.144" v="1219" actId="14100"/>
        <pc:sldMkLst>
          <pc:docMk/>
          <pc:sldMk cId="3671377644" sldId="311"/>
        </pc:sldMkLst>
        <pc:spChg chg="mod ord">
          <ac:chgData name="Judson Santiago" userId="ebb108da2f256286" providerId="LiveId" clId="{9665D95B-F6FF-ED46-965D-36E2F1383455}" dt="2022-04-24T23:48:45.096" v="9" actId="700"/>
          <ac:spMkLst>
            <pc:docMk/>
            <pc:sldMk cId="3671377644" sldId="311"/>
            <ac:spMk id="2" creationId="{1B5E5EE7-FE4A-4A47-864C-DEC085BDD96C}"/>
          </ac:spMkLst>
        </pc:spChg>
        <pc:spChg chg="mod ord">
          <ac:chgData name="Judson Santiago" userId="ebb108da2f256286" providerId="LiveId" clId="{9665D95B-F6FF-ED46-965D-36E2F1383455}" dt="2022-04-24T23:48:45.096" v="9" actId="700"/>
          <ac:spMkLst>
            <pc:docMk/>
            <pc:sldMk cId="3671377644" sldId="311"/>
            <ac:spMk id="3" creationId="{2E262B07-020E-442B-B138-1CD8DEEC9C87}"/>
          </ac:spMkLst>
        </pc:spChg>
        <pc:spChg chg="mod">
          <ac:chgData name="Judson Santiago" userId="ebb108da2f256286" providerId="LiveId" clId="{9665D95B-F6FF-ED46-965D-36E2F1383455}" dt="2022-04-26T18:55:38.144" v="1219" actId="14100"/>
          <ac:spMkLst>
            <pc:docMk/>
            <pc:sldMk cId="3671377644" sldId="311"/>
            <ac:spMk id="8" creationId="{58632245-4B20-4474-8F1B-8AC505E2AE36}"/>
          </ac:spMkLst>
        </pc:spChg>
      </pc:sldChg>
      <pc:sldChg chg="addSp delSp modSp mod">
        <pc:chgData name="Judson Santiago" userId="ebb108da2f256286" providerId="LiveId" clId="{9665D95B-F6FF-ED46-965D-36E2F1383455}" dt="2022-04-26T17:14:00.208" v="89" actId="14100"/>
        <pc:sldMkLst>
          <pc:docMk/>
          <pc:sldMk cId="4049317824" sldId="312"/>
        </pc:sldMkLst>
        <pc:spChg chg="mod">
          <ac:chgData name="Judson Santiago" userId="ebb108da2f256286" providerId="LiveId" clId="{9665D95B-F6FF-ED46-965D-36E2F1383455}" dt="2022-04-26T17:03:32.370" v="50" actId="1076"/>
          <ac:spMkLst>
            <pc:docMk/>
            <pc:sldMk cId="4049317824" sldId="312"/>
            <ac:spMk id="5" creationId="{F6CCE508-52F3-467D-AD70-02F2BCDE4020}"/>
          </ac:spMkLst>
        </pc:spChg>
        <pc:spChg chg="mod">
          <ac:chgData name="Judson Santiago" userId="ebb108da2f256286" providerId="LiveId" clId="{9665D95B-F6FF-ED46-965D-36E2F1383455}" dt="2022-04-26T17:03:48.264" v="53" actId="1036"/>
          <ac:spMkLst>
            <pc:docMk/>
            <pc:sldMk cId="4049317824" sldId="312"/>
            <ac:spMk id="9" creationId="{A1F715C7-F28F-4FF0-B7D9-0366655BB239}"/>
          </ac:spMkLst>
        </pc:spChg>
        <pc:spChg chg="mod topLvl">
          <ac:chgData name="Judson Santiago" userId="ebb108da2f256286" providerId="LiveId" clId="{9665D95B-F6FF-ED46-965D-36E2F1383455}" dt="2022-04-26T17:01:16.203" v="47" actId="1076"/>
          <ac:spMkLst>
            <pc:docMk/>
            <pc:sldMk cId="4049317824" sldId="312"/>
            <ac:spMk id="18" creationId="{89DC33CA-DC40-4E3E-87CC-B5DF4FA2C75B}"/>
          </ac:spMkLst>
        </pc:spChg>
        <pc:spChg chg="mod topLvl">
          <ac:chgData name="Judson Santiago" userId="ebb108da2f256286" providerId="LiveId" clId="{9665D95B-F6FF-ED46-965D-36E2F1383455}" dt="2022-04-26T17:03:16.789" v="49" actId="1076"/>
          <ac:spMkLst>
            <pc:docMk/>
            <pc:sldMk cId="4049317824" sldId="312"/>
            <ac:spMk id="19" creationId="{B86D9749-DFA2-4221-976B-EBAFFAB26004}"/>
          </ac:spMkLst>
        </pc:spChg>
        <pc:spChg chg="mod topLvl">
          <ac:chgData name="Judson Santiago" userId="ebb108da2f256286" providerId="LiveId" clId="{9665D95B-F6FF-ED46-965D-36E2F1383455}" dt="2022-04-26T17:13:54.458" v="88" actId="14100"/>
          <ac:spMkLst>
            <pc:docMk/>
            <pc:sldMk cId="4049317824" sldId="312"/>
            <ac:spMk id="21" creationId="{8C24CDDF-2CA2-49C2-BA1F-4D782E2225AA}"/>
          </ac:spMkLst>
        </pc:spChg>
        <pc:spChg chg="mod topLvl">
          <ac:chgData name="Judson Santiago" userId="ebb108da2f256286" providerId="LiveId" clId="{9665D95B-F6FF-ED46-965D-36E2F1383455}" dt="2022-04-26T17:14:00.208" v="89" actId="14100"/>
          <ac:spMkLst>
            <pc:docMk/>
            <pc:sldMk cId="4049317824" sldId="312"/>
            <ac:spMk id="22" creationId="{B0BB4C23-697E-4C16-BE07-3C230E0A30D6}"/>
          </ac:spMkLst>
        </pc:spChg>
        <pc:grpChg chg="add mod">
          <ac:chgData name="Judson Santiago" userId="ebb108da2f256286" providerId="LiveId" clId="{9665D95B-F6FF-ED46-965D-36E2F1383455}" dt="2022-04-26T17:00:57.812" v="45" actId="1035"/>
          <ac:grpSpMkLst>
            <pc:docMk/>
            <pc:sldMk cId="4049317824" sldId="312"/>
            <ac:grpSpMk id="4" creationId="{FB995430-660F-A76C-5A22-4D7D9DAA549D}"/>
          </ac:grpSpMkLst>
        </pc:grpChg>
        <pc:grpChg chg="add mod">
          <ac:chgData name="Judson Santiago" userId="ebb108da2f256286" providerId="LiveId" clId="{9665D95B-F6FF-ED46-965D-36E2F1383455}" dt="2022-04-26T17:03:48.264" v="53" actId="1036"/>
          <ac:grpSpMkLst>
            <pc:docMk/>
            <pc:sldMk cId="4049317824" sldId="312"/>
            <ac:grpSpMk id="6" creationId="{04027166-11A1-EAF4-556F-2E2A3BBDCF2D}"/>
          </ac:grpSpMkLst>
        </pc:grpChg>
        <pc:grpChg chg="del">
          <ac:chgData name="Judson Santiago" userId="ebb108da2f256286" providerId="LiveId" clId="{9665D95B-F6FF-ED46-965D-36E2F1383455}" dt="2022-04-26T17:00:21.465" v="38" actId="165"/>
          <ac:grpSpMkLst>
            <pc:docMk/>
            <pc:sldMk cId="4049317824" sldId="312"/>
            <ac:grpSpMk id="17" creationId="{154FB7A6-4480-4EFF-89BA-6324E4D0C26E}"/>
          </ac:grpSpMkLst>
        </pc:grpChg>
        <pc:grpChg chg="del mod topLvl">
          <ac:chgData name="Judson Santiago" userId="ebb108da2f256286" providerId="LiveId" clId="{9665D95B-F6FF-ED46-965D-36E2F1383455}" dt="2022-04-26T17:00:32.514" v="39" actId="165"/>
          <ac:grpSpMkLst>
            <pc:docMk/>
            <pc:sldMk cId="4049317824" sldId="312"/>
            <ac:grpSpMk id="20" creationId="{A34FFC29-09E3-4C18-803F-D0080686059A}"/>
          </ac:grpSpMkLst>
        </pc:grpChg>
        <pc:grpChg chg="add mod">
          <ac:chgData name="Judson Santiago" userId="ebb108da2f256286" providerId="LiveId" clId="{9665D95B-F6FF-ED46-965D-36E2F1383455}" dt="2022-04-26T17:11:54.474" v="87" actId="164"/>
          <ac:grpSpMkLst>
            <pc:docMk/>
            <pc:sldMk cId="4049317824" sldId="312"/>
            <ac:grpSpMk id="37" creationId="{135D2EF9-7383-7AE6-56EF-267360400AAD}"/>
          </ac:grpSpMkLst>
        </pc:grpChg>
        <pc:cxnChg chg="add mod">
          <ac:chgData name="Judson Santiago" userId="ebb108da2f256286" providerId="LiveId" clId="{9665D95B-F6FF-ED46-965D-36E2F1383455}" dt="2022-04-26T17:11:54.474" v="87" actId="164"/>
          <ac:cxnSpMkLst>
            <pc:docMk/>
            <pc:sldMk cId="4049317824" sldId="312"/>
            <ac:cxnSpMk id="8" creationId="{8C7DDC25-EBE8-9470-9E47-9C9C856A2B79}"/>
          </ac:cxnSpMkLst>
        </pc:cxnChg>
        <pc:cxnChg chg="add mod">
          <ac:chgData name="Judson Santiago" userId="ebb108da2f256286" providerId="LiveId" clId="{9665D95B-F6FF-ED46-965D-36E2F1383455}" dt="2022-04-26T17:11:54.474" v="87" actId="164"/>
          <ac:cxnSpMkLst>
            <pc:docMk/>
            <pc:sldMk cId="4049317824" sldId="312"/>
            <ac:cxnSpMk id="23" creationId="{7BADD343-33A8-4025-4F58-16B681F4DB8A}"/>
          </ac:cxnSpMkLst>
        </pc:cxnChg>
        <pc:cxnChg chg="add mod">
          <ac:chgData name="Judson Santiago" userId="ebb108da2f256286" providerId="LiveId" clId="{9665D95B-F6FF-ED46-965D-36E2F1383455}" dt="2022-04-26T17:13:54.458" v="88" actId="14100"/>
          <ac:cxnSpMkLst>
            <pc:docMk/>
            <pc:sldMk cId="4049317824" sldId="312"/>
            <ac:cxnSpMk id="27" creationId="{21E34E32-957A-6222-EEEF-A5042C7AF0F1}"/>
          </ac:cxnSpMkLst>
        </pc:cxnChg>
        <pc:cxnChg chg="add mod">
          <ac:chgData name="Judson Santiago" userId="ebb108da2f256286" providerId="LiveId" clId="{9665D95B-F6FF-ED46-965D-36E2F1383455}" dt="2022-04-26T17:13:54.458" v="88" actId="14100"/>
          <ac:cxnSpMkLst>
            <pc:docMk/>
            <pc:sldMk cId="4049317824" sldId="312"/>
            <ac:cxnSpMk id="28" creationId="{DC388887-B62E-7A59-C646-DDEDE9DC07B5}"/>
          </ac:cxnSpMkLst>
        </pc:cxnChg>
        <pc:cxnChg chg="add mod">
          <ac:chgData name="Judson Santiago" userId="ebb108da2f256286" providerId="LiveId" clId="{9665D95B-F6FF-ED46-965D-36E2F1383455}" dt="2022-04-26T17:11:54.474" v="87" actId="164"/>
          <ac:cxnSpMkLst>
            <pc:docMk/>
            <pc:sldMk cId="4049317824" sldId="312"/>
            <ac:cxnSpMk id="29" creationId="{C684EDEE-08E4-C484-966E-6A96C027C214}"/>
          </ac:cxnSpMkLst>
        </pc:cxnChg>
        <pc:cxnChg chg="add mod">
          <ac:chgData name="Judson Santiago" userId="ebb108da2f256286" providerId="LiveId" clId="{9665D95B-F6FF-ED46-965D-36E2F1383455}" dt="2022-04-26T17:11:54.474" v="87" actId="164"/>
          <ac:cxnSpMkLst>
            <pc:docMk/>
            <pc:sldMk cId="4049317824" sldId="312"/>
            <ac:cxnSpMk id="30" creationId="{146AD2E5-376B-07A7-97AA-DF02E7C3CC78}"/>
          </ac:cxnSpMkLst>
        </pc:cxnChg>
      </pc:sldChg>
      <pc:sldChg chg="modSp mod">
        <pc:chgData name="Judson Santiago" userId="ebb108da2f256286" providerId="LiveId" clId="{9665D95B-F6FF-ED46-965D-36E2F1383455}" dt="2022-04-26T17:04:15.582" v="57" actId="20577"/>
        <pc:sldMkLst>
          <pc:docMk/>
          <pc:sldMk cId="1693157296" sldId="313"/>
        </pc:sldMkLst>
        <pc:spChg chg="mod">
          <ac:chgData name="Judson Santiago" userId="ebb108da2f256286" providerId="LiveId" clId="{9665D95B-F6FF-ED46-965D-36E2F1383455}" dt="2022-04-26T17:04:15.582" v="57" actId="20577"/>
          <ac:spMkLst>
            <pc:docMk/>
            <pc:sldMk cId="1693157296" sldId="313"/>
            <ac:spMk id="5" creationId="{F6CCE508-52F3-467D-AD70-02F2BCDE4020}"/>
          </ac:spMkLst>
        </pc:spChg>
      </pc:sldChg>
      <pc:sldChg chg="modSp mod">
        <pc:chgData name="Judson Santiago" userId="ebb108da2f256286" providerId="LiveId" clId="{9665D95B-F6FF-ED46-965D-36E2F1383455}" dt="2022-04-24T23:49:40.620" v="12" actId="208"/>
        <pc:sldMkLst>
          <pc:docMk/>
          <pc:sldMk cId="3000045830" sldId="314"/>
        </pc:sldMkLst>
        <pc:picChg chg="mod">
          <ac:chgData name="Judson Santiago" userId="ebb108da2f256286" providerId="LiveId" clId="{9665D95B-F6FF-ED46-965D-36E2F1383455}" dt="2022-04-24T23:49:40.620" v="12" actId="208"/>
          <ac:picMkLst>
            <pc:docMk/>
            <pc:sldMk cId="3000045830" sldId="314"/>
            <ac:picMk id="12" creationId="{C3F67D6A-2C80-46BC-A1E4-84DB89F8E9F7}"/>
          </ac:picMkLst>
        </pc:picChg>
      </pc:sldChg>
      <pc:sldChg chg="addSp delSp modSp mod modNotesTx">
        <pc:chgData name="Judson Santiago" userId="ebb108da2f256286" providerId="LiveId" clId="{9665D95B-F6FF-ED46-965D-36E2F1383455}" dt="2022-04-26T17:52:57.894" v="641" actId="20577"/>
        <pc:sldMkLst>
          <pc:docMk/>
          <pc:sldMk cId="3071664034" sldId="315"/>
        </pc:sldMkLst>
        <pc:spChg chg="mod">
          <ac:chgData name="Judson Santiago" userId="ebb108da2f256286" providerId="LiveId" clId="{9665D95B-F6FF-ED46-965D-36E2F1383455}" dt="2022-04-26T17:22:10.066" v="104" actId="20577"/>
          <ac:spMkLst>
            <pc:docMk/>
            <pc:sldMk cId="3071664034" sldId="315"/>
            <ac:spMk id="3" creationId="{6CCC7550-A013-4323-A1A1-A8BB6427B372}"/>
          </ac:spMkLst>
        </pc:spChg>
        <pc:spChg chg="mod">
          <ac:chgData name="Judson Santiago" userId="ebb108da2f256286" providerId="LiveId" clId="{9665D95B-F6FF-ED46-965D-36E2F1383455}" dt="2022-04-26T17:36:50.722" v="258" actId="1038"/>
          <ac:spMkLst>
            <pc:docMk/>
            <pc:sldMk cId="3071664034" sldId="315"/>
            <ac:spMk id="5" creationId="{AD3F37AF-651D-4630-98C5-5B2162582B62}"/>
          </ac:spMkLst>
        </pc:spChg>
        <pc:spChg chg="del">
          <ac:chgData name="Judson Santiago" userId="ebb108da2f256286" providerId="LiveId" clId="{9665D95B-F6FF-ED46-965D-36E2F1383455}" dt="2022-04-26T17:22:22.428" v="105" actId="478"/>
          <ac:spMkLst>
            <pc:docMk/>
            <pc:sldMk cId="3071664034" sldId="315"/>
            <ac:spMk id="7" creationId="{24205B00-B806-4F37-AECD-2228DE9E6E8C}"/>
          </ac:spMkLst>
        </pc:spChg>
        <pc:spChg chg="mod">
          <ac:chgData name="Judson Santiago" userId="ebb108da2f256286" providerId="LiveId" clId="{9665D95B-F6FF-ED46-965D-36E2F1383455}" dt="2022-04-26T17:26:52.912" v="220" actId="12789"/>
          <ac:spMkLst>
            <pc:docMk/>
            <pc:sldMk cId="3071664034" sldId="315"/>
            <ac:spMk id="9" creationId="{1B3AC42F-1BE4-D2ED-E18E-9AAA3992C938}"/>
          </ac:spMkLst>
        </pc:spChg>
        <pc:spChg chg="mod">
          <ac:chgData name="Judson Santiago" userId="ebb108da2f256286" providerId="LiveId" clId="{9665D95B-F6FF-ED46-965D-36E2F1383455}" dt="2022-04-26T17:26:46.270" v="219" actId="12789"/>
          <ac:spMkLst>
            <pc:docMk/>
            <pc:sldMk cId="3071664034" sldId="315"/>
            <ac:spMk id="10" creationId="{AB4810F3-97CE-BD83-D426-1BB8BDC4E1B3}"/>
          </ac:spMkLst>
        </pc:spChg>
        <pc:spChg chg="mod">
          <ac:chgData name="Judson Santiago" userId="ebb108da2f256286" providerId="LiveId" clId="{9665D95B-F6FF-ED46-965D-36E2F1383455}" dt="2022-04-26T17:38:49.883" v="275" actId="3064"/>
          <ac:spMkLst>
            <pc:docMk/>
            <pc:sldMk cId="3071664034" sldId="315"/>
            <ac:spMk id="12" creationId="{0934811B-4932-A521-8006-EB1E3D8A68CB}"/>
          </ac:spMkLst>
        </pc:spChg>
        <pc:spChg chg="mod">
          <ac:chgData name="Judson Santiago" userId="ebb108da2f256286" providerId="LiveId" clId="{9665D95B-F6FF-ED46-965D-36E2F1383455}" dt="2022-04-26T17:26:46.270" v="219" actId="12789"/>
          <ac:spMkLst>
            <pc:docMk/>
            <pc:sldMk cId="3071664034" sldId="315"/>
            <ac:spMk id="13" creationId="{407D8741-5129-A583-54AA-EFC617A199F8}"/>
          </ac:spMkLst>
        </pc:spChg>
        <pc:grpChg chg="add mod">
          <ac:chgData name="Judson Santiago" userId="ebb108da2f256286" providerId="LiveId" clId="{9665D95B-F6FF-ED46-965D-36E2F1383455}" dt="2022-04-26T17:36:50.722" v="258" actId="1038"/>
          <ac:grpSpMkLst>
            <pc:docMk/>
            <pc:sldMk cId="3071664034" sldId="315"/>
            <ac:grpSpMk id="8" creationId="{DF0B8733-1B01-A7CD-09E3-FDE8FC2462A6}"/>
          </ac:grpSpMkLst>
        </pc:grpChg>
        <pc:grpChg chg="mod">
          <ac:chgData name="Judson Santiago" userId="ebb108da2f256286" providerId="LiveId" clId="{9665D95B-F6FF-ED46-965D-36E2F1383455}" dt="2022-04-26T17:22:22.861" v="106"/>
          <ac:grpSpMkLst>
            <pc:docMk/>
            <pc:sldMk cId="3071664034" sldId="315"/>
            <ac:grpSpMk id="11" creationId="{C9B03261-2526-CBA8-BDB9-F6DDBCBF4AFC}"/>
          </ac:grpSpMkLst>
        </pc:grpChg>
        <pc:picChg chg="add del mod">
          <ac:chgData name="Judson Santiago" userId="ebb108da2f256286" providerId="LiveId" clId="{9665D95B-F6FF-ED46-965D-36E2F1383455}" dt="2022-04-26T17:36:41.449" v="254" actId="478"/>
          <ac:picMkLst>
            <pc:docMk/>
            <pc:sldMk cId="3071664034" sldId="315"/>
            <ac:picMk id="6" creationId="{CB0B2DF6-76AF-427D-B4AE-0AA0B6A16CC7}"/>
          </ac:picMkLst>
        </pc:picChg>
        <pc:picChg chg="add mod">
          <ac:chgData name="Judson Santiago" userId="ebb108da2f256286" providerId="LiveId" clId="{9665D95B-F6FF-ED46-965D-36E2F1383455}" dt="2022-04-26T17:36:50.722" v="258" actId="1038"/>
          <ac:picMkLst>
            <pc:docMk/>
            <pc:sldMk cId="3071664034" sldId="315"/>
            <ac:picMk id="14" creationId="{81309BAA-85DC-10F8-B595-65ACC1C1CA4A}"/>
          </ac:picMkLst>
        </pc:picChg>
      </pc:sldChg>
      <pc:sldChg chg="modSp mod modNotesTx">
        <pc:chgData name="Judson Santiago" userId="ebb108da2f256286" providerId="LiveId" clId="{9665D95B-F6FF-ED46-965D-36E2F1383455}" dt="2022-04-26T17:56:28.480" v="707" actId="1076"/>
        <pc:sldMkLst>
          <pc:docMk/>
          <pc:sldMk cId="3020841904" sldId="316"/>
        </pc:sldMkLst>
        <pc:spChg chg="mod">
          <ac:chgData name="Judson Santiago" userId="ebb108da2f256286" providerId="LiveId" clId="{9665D95B-F6FF-ED46-965D-36E2F1383455}" dt="2022-04-26T17:56:28.480" v="707" actId="1076"/>
          <ac:spMkLst>
            <pc:docMk/>
            <pc:sldMk cId="3020841904" sldId="316"/>
            <ac:spMk id="8" creationId="{BA54E32D-B2FE-4E0D-91B9-657E597C5501}"/>
          </ac:spMkLst>
        </pc:spChg>
        <pc:spChg chg="mod">
          <ac:chgData name="Judson Santiago" userId="ebb108da2f256286" providerId="LiveId" clId="{9665D95B-F6FF-ED46-965D-36E2F1383455}" dt="2022-04-26T17:56:28.480" v="707" actId="1076"/>
          <ac:spMkLst>
            <pc:docMk/>
            <pc:sldMk cId="3020841904" sldId="316"/>
            <ac:spMk id="14" creationId="{AC527BC9-EEFF-4C22-98DF-5D3153B39F1D}"/>
          </ac:spMkLst>
        </pc:spChg>
      </pc:sldChg>
      <pc:sldChg chg="modNotesTx">
        <pc:chgData name="Judson Santiago" userId="ebb108da2f256286" providerId="LiveId" clId="{9665D95B-F6FF-ED46-965D-36E2F1383455}" dt="2022-04-26T17:58:25.587" v="759" actId="20577"/>
        <pc:sldMkLst>
          <pc:docMk/>
          <pc:sldMk cId="1799975107" sldId="317"/>
        </pc:sldMkLst>
      </pc:sldChg>
      <pc:sldChg chg="modSp mod">
        <pc:chgData name="Judson Santiago" userId="ebb108da2f256286" providerId="LiveId" clId="{9665D95B-F6FF-ED46-965D-36E2F1383455}" dt="2022-04-26T18:33:20.826" v="1029" actId="20577"/>
        <pc:sldMkLst>
          <pc:docMk/>
          <pc:sldMk cId="1893704023" sldId="319"/>
        </pc:sldMkLst>
        <pc:spChg chg="mod">
          <ac:chgData name="Judson Santiago" userId="ebb108da2f256286" providerId="LiveId" clId="{9665D95B-F6FF-ED46-965D-36E2F1383455}" dt="2022-04-26T18:33:20.826" v="1029" actId="20577"/>
          <ac:spMkLst>
            <pc:docMk/>
            <pc:sldMk cId="1893704023" sldId="319"/>
            <ac:spMk id="4" creationId="{84456E20-FDEF-4420-A28A-176217B0E959}"/>
          </ac:spMkLst>
        </pc:spChg>
      </pc:sldChg>
      <pc:sldChg chg="del">
        <pc:chgData name="Judson Santiago" userId="ebb108da2f256286" providerId="LiveId" clId="{9665D95B-F6FF-ED46-965D-36E2F1383455}" dt="2022-04-26T19:10:08.848" v="1683" actId="2696"/>
        <pc:sldMkLst>
          <pc:docMk/>
          <pc:sldMk cId="3287275322" sldId="321"/>
        </pc:sldMkLst>
      </pc:sldChg>
      <pc:sldChg chg="del">
        <pc:chgData name="Judson Santiago" userId="ebb108da2f256286" providerId="LiveId" clId="{9665D95B-F6FF-ED46-965D-36E2F1383455}" dt="2022-04-26T19:10:08.848" v="1683" actId="2696"/>
        <pc:sldMkLst>
          <pc:docMk/>
          <pc:sldMk cId="462446192" sldId="322"/>
        </pc:sldMkLst>
      </pc:sldChg>
      <pc:sldChg chg="del">
        <pc:chgData name="Judson Santiago" userId="ebb108da2f256286" providerId="LiveId" clId="{9665D95B-F6FF-ED46-965D-36E2F1383455}" dt="2022-04-26T19:10:08.848" v="1683" actId="2696"/>
        <pc:sldMkLst>
          <pc:docMk/>
          <pc:sldMk cId="811237324" sldId="323"/>
        </pc:sldMkLst>
      </pc:sldChg>
      <pc:sldChg chg="del">
        <pc:chgData name="Judson Santiago" userId="ebb108da2f256286" providerId="LiveId" clId="{9665D95B-F6FF-ED46-965D-36E2F1383455}" dt="2022-04-26T19:10:08.848" v="1683" actId="2696"/>
        <pc:sldMkLst>
          <pc:docMk/>
          <pc:sldMk cId="2946711857" sldId="324"/>
        </pc:sldMkLst>
      </pc:sldChg>
      <pc:sldChg chg="del">
        <pc:chgData name="Judson Santiago" userId="ebb108da2f256286" providerId="LiveId" clId="{9665D95B-F6FF-ED46-965D-36E2F1383455}" dt="2022-04-26T19:10:08.848" v="1683" actId="2696"/>
        <pc:sldMkLst>
          <pc:docMk/>
          <pc:sldMk cId="2088577761" sldId="326"/>
        </pc:sldMkLst>
      </pc:sldChg>
      <pc:sldChg chg="del">
        <pc:chgData name="Judson Santiago" userId="ebb108da2f256286" providerId="LiveId" clId="{9665D95B-F6FF-ED46-965D-36E2F1383455}" dt="2022-04-26T19:10:08.848" v="1683" actId="2696"/>
        <pc:sldMkLst>
          <pc:docMk/>
          <pc:sldMk cId="337442021" sldId="327"/>
        </pc:sldMkLst>
      </pc:sldChg>
      <pc:sldChg chg="modSp del mod">
        <pc:chgData name="Judson Santiago" userId="ebb108da2f256286" providerId="LiveId" clId="{9665D95B-F6FF-ED46-965D-36E2F1383455}" dt="2022-04-26T19:10:08.848" v="1683" actId="2696"/>
        <pc:sldMkLst>
          <pc:docMk/>
          <pc:sldMk cId="511394118" sldId="328"/>
        </pc:sldMkLst>
        <pc:spChg chg="mod">
          <ac:chgData name="Judson Santiago" userId="ebb108da2f256286" providerId="LiveId" clId="{9665D95B-F6FF-ED46-965D-36E2F1383455}" dt="2022-04-25T00:00:38.090" v="24" actId="12788"/>
          <ac:spMkLst>
            <pc:docMk/>
            <pc:sldMk cId="511394118" sldId="328"/>
            <ac:spMk id="86" creationId="{8BABFABA-D62E-4071-8CF8-1BBC37F75497}"/>
          </ac:spMkLst>
        </pc:spChg>
        <pc:spChg chg="mod">
          <ac:chgData name="Judson Santiago" userId="ebb108da2f256286" providerId="LiveId" clId="{9665D95B-F6FF-ED46-965D-36E2F1383455}" dt="2022-04-25T00:01:28.288" v="37" actId="20577"/>
          <ac:spMkLst>
            <pc:docMk/>
            <pc:sldMk cId="511394118" sldId="328"/>
            <ac:spMk id="87" creationId="{BD9CB238-D117-4A90-94C5-6271ABFB3DAF}"/>
          </ac:spMkLst>
        </pc:spChg>
        <pc:spChg chg="mod">
          <ac:chgData name="Judson Santiago" userId="ebb108da2f256286" providerId="LiveId" clId="{9665D95B-F6FF-ED46-965D-36E2F1383455}" dt="2022-04-25T00:00:38.090" v="24" actId="12788"/>
          <ac:spMkLst>
            <pc:docMk/>
            <pc:sldMk cId="511394118" sldId="328"/>
            <ac:spMk id="88" creationId="{89C598D8-A005-4419-92F8-3863C716E178}"/>
          </ac:spMkLst>
        </pc:spChg>
      </pc:sldChg>
      <pc:sldChg chg="add del">
        <pc:chgData name="Judson Santiago" userId="ebb108da2f256286" providerId="LiveId" clId="{9665D95B-F6FF-ED46-965D-36E2F1383455}" dt="2022-04-26T19:19:32.049" v="1684"/>
        <pc:sldMkLst>
          <pc:docMk/>
          <pc:sldMk cId="2749748510" sldId="329"/>
        </pc:sldMkLst>
      </pc:sldChg>
      <pc:sldChg chg="modSp del mod">
        <pc:chgData name="Judson Santiago" userId="ebb108da2f256286" providerId="LiveId" clId="{9665D95B-F6FF-ED46-965D-36E2F1383455}" dt="2022-04-26T19:10:08.848" v="1683" actId="2696"/>
        <pc:sldMkLst>
          <pc:docMk/>
          <pc:sldMk cId="3373957252" sldId="330"/>
        </pc:sldMkLst>
        <pc:spChg chg="mod">
          <ac:chgData name="Judson Santiago" userId="ebb108da2f256286" providerId="LiveId" clId="{9665D95B-F6FF-ED46-965D-36E2F1383455}" dt="2022-04-24T23:57:47.586" v="19" actId="20577"/>
          <ac:spMkLst>
            <pc:docMk/>
            <pc:sldMk cId="3373957252" sldId="330"/>
            <ac:spMk id="4" creationId="{1240B8A3-8EB6-4984-B2D0-B759FC22C1FF}"/>
          </ac:spMkLst>
        </pc:spChg>
        <pc:spChg chg="mod">
          <ac:chgData name="Judson Santiago" userId="ebb108da2f256286" providerId="LiveId" clId="{9665D95B-F6FF-ED46-965D-36E2F1383455}" dt="2022-04-24T23:57:40.109" v="16" actId="20577"/>
          <ac:spMkLst>
            <pc:docMk/>
            <pc:sldMk cId="3373957252" sldId="330"/>
            <ac:spMk id="15" creationId="{7F31B305-7928-4FDB-85A4-2B4FA24AD054}"/>
          </ac:spMkLst>
        </pc:spChg>
        <pc:spChg chg="mod">
          <ac:chgData name="Judson Santiago" userId="ebb108da2f256286" providerId="LiveId" clId="{9665D95B-F6FF-ED46-965D-36E2F1383455}" dt="2022-04-24T23:59:17.890" v="23" actId="113"/>
          <ac:spMkLst>
            <pc:docMk/>
            <pc:sldMk cId="3373957252" sldId="330"/>
            <ac:spMk id="44" creationId="{5E267DE7-5166-4490-9EF3-2D9D10C3773D}"/>
          </ac:spMkLst>
        </pc:spChg>
        <pc:spChg chg="mod">
          <ac:chgData name="Judson Santiago" userId="ebb108da2f256286" providerId="LiveId" clId="{9665D95B-F6FF-ED46-965D-36E2F1383455}" dt="2022-04-24T23:59:13.319" v="22" actId="113"/>
          <ac:spMkLst>
            <pc:docMk/>
            <pc:sldMk cId="3373957252" sldId="330"/>
            <ac:spMk id="45" creationId="{8A97A0E4-4295-4A87-B11B-669FAEC958E3}"/>
          </ac:spMkLst>
        </pc:spChg>
      </pc:sldChg>
      <pc:sldChg chg="add">
        <pc:chgData name="Judson Santiago" userId="ebb108da2f256286" providerId="LiveId" clId="{9665D95B-F6FF-ED46-965D-36E2F1383455}" dt="2022-04-26T17:22:01.383" v="98" actId="2890"/>
        <pc:sldMkLst>
          <pc:docMk/>
          <pc:sldMk cId="218346130" sldId="331"/>
        </pc:sldMkLst>
      </pc:sldChg>
      <pc:sldChg chg="addSp delSp modSp add mod">
        <pc:chgData name="Judson Santiago" userId="ebb108da2f256286" providerId="LiveId" clId="{9665D95B-F6FF-ED46-965D-36E2F1383455}" dt="2022-04-26T18:52:14.278" v="1218" actId="20577"/>
        <pc:sldMkLst>
          <pc:docMk/>
          <pc:sldMk cId="3572185663" sldId="332"/>
        </pc:sldMkLst>
        <pc:spChg chg="mod">
          <ac:chgData name="Judson Santiago" userId="ebb108da2f256286" providerId="LiveId" clId="{9665D95B-F6FF-ED46-965D-36E2F1383455}" dt="2022-04-26T18:39:56.793" v="1113" actId="1076"/>
          <ac:spMkLst>
            <pc:docMk/>
            <pc:sldMk cId="3572185663" sldId="332"/>
            <ac:spMk id="3" creationId="{4551EEA2-1C5B-4439-96F4-487374800AC7}"/>
          </ac:spMkLst>
        </pc:spChg>
        <pc:spChg chg="del">
          <ac:chgData name="Judson Santiago" userId="ebb108da2f256286" providerId="LiveId" clId="{9665D95B-F6FF-ED46-965D-36E2F1383455}" dt="2022-04-26T18:26:47.598" v="899" actId="478"/>
          <ac:spMkLst>
            <pc:docMk/>
            <pc:sldMk cId="3572185663" sldId="332"/>
            <ac:spMk id="4" creationId="{84456E20-FDEF-4420-A28A-176217B0E959}"/>
          </ac:spMkLst>
        </pc:spChg>
        <pc:spChg chg="add mod">
          <ac:chgData name="Judson Santiago" userId="ebb108da2f256286" providerId="LiveId" clId="{9665D95B-F6FF-ED46-965D-36E2F1383455}" dt="2022-04-26T18:50:24.931" v="1200" actId="164"/>
          <ac:spMkLst>
            <pc:docMk/>
            <pc:sldMk cId="3572185663" sldId="332"/>
            <ac:spMk id="27" creationId="{AB08699F-AAA6-B65D-EA03-32CB79AE213E}"/>
          </ac:spMkLst>
        </pc:spChg>
        <pc:spChg chg="add del mod">
          <ac:chgData name="Judson Santiago" userId="ebb108da2f256286" providerId="LiveId" clId="{9665D95B-F6FF-ED46-965D-36E2F1383455}" dt="2022-04-26T18:35:48.962" v="1078" actId="478"/>
          <ac:spMkLst>
            <pc:docMk/>
            <pc:sldMk cId="3572185663" sldId="332"/>
            <ac:spMk id="28" creationId="{58C8388D-CD85-41F0-D49B-D7A62CF6698F}"/>
          </ac:spMkLst>
        </pc:spChg>
        <pc:spChg chg="add del mod">
          <ac:chgData name="Judson Santiago" userId="ebb108da2f256286" providerId="LiveId" clId="{9665D95B-F6FF-ED46-965D-36E2F1383455}" dt="2022-04-26T18:51:46.726" v="1209" actId="478"/>
          <ac:spMkLst>
            <pc:docMk/>
            <pc:sldMk cId="3572185663" sldId="332"/>
            <ac:spMk id="33" creationId="{D6CFD4ED-D55D-6E82-823D-7343D734BD19}"/>
          </ac:spMkLst>
        </pc:spChg>
        <pc:spChg chg="mod">
          <ac:chgData name="Judson Santiago" userId="ebb108da2f256286" providerId="LiveId" clId="{9665D95B-F6FF-ED46-965D-36E2F1383455}" dt="2022-04-26T18:52:14.278" v="1218" actId="20577"/>
          <ac:spMkLst>
            <pc:docMk/>
            <pc:sldMk cId="3572185663" sldId="332"/>
            <ac:spMk id="37" creationId="{A6F754D0-C17B-8EEF-B9CF-EDAB8BDB0C5A}"/>
          </ac:spMkLst>
        </pc:spChg>
        <pc:spChg chg="del mod">
          <ac:chgData name="Judson Santiago" userId="ebb108da2f256286" providerId="LiveId" clId="{9665D95B-F6FF-ED46-965D-36E2F1383455}" dt="2022-04-26T18:36:14.517" v="1082" actId="478"/>
          <ac:spMkLst>
            <pc:docMk/>
            <pc:sldMk cId="3572185663" sldId="332"/>
            <ac:spMk id="39" creationId="{04A592D1-4961-01BC-357D-A7D44FF72592}"/>
          </ac:spMkLst>
        </pc:spChg>
        <pc:spChg chg="mod">
          <ac:chgData name="Judson Santiago" userId="ebb108da2f256286" providerId="LiveId" clId="{9665D95B-F6FF-ED46-965D-36E2F1383455}" dt="2022-04-26T18:43:30.793" v="1188" actId="20577"/>
          <ac:spMkLst>
            <pc:docMk/>
            <pc:sldMk cId="3572185663" sldId="332"/>
            <ac:spMk id="42" creationId="{C5F531BA-E829-D375-460A-43CD03FE91B9}"/>
          </ac:spMkLst>
        </pc:spChg>
        <pc:spChg chg="del mod">
          <ac:chgData name="Judson Santiago" userId="ebb108da2f256286" providerId="LiveId" clId="{9665D95B-F6FF-ED46-965D-36E2F1383455}" dt="2022-04-26T18:36:14.517" v="1082" actId="478"/>
          <ac:spMkLst>
            <pc:docMk/>
            <pc:sldMk cId="3572185663" sldId="332"/>
            <ac:spMk id="43" creationId="{52EBA4AA-0BB2-0BAA-DF52-E7ED114D0F6E}"/>
          </ac:spMkLst>
        </pc:spChg>
        <pc:spChg chg="add mod">
          <ac:chgData name="Judson Santiago" userId="ebb108da2f256286" providerId="LiveId" clId="{9665D95B-F6FF-ED46-965D-36E2F1383455}" dt="2022-04-26T18:50:52.761" v="1204" actId="408"/>
          <ac:spMkLst>
            <pc:docMk/>
            <pc:sldMk cId="3572185663" sldId="332"/>
            <ac:spMk id="45" creationId="{F6D6515C-85E6-A3A7-5413-9E85CE76D828}"/>
          </ac:spMkLst>
        </pc:spChg>
        <pc:spChg chg="add del mod">
          <ac:chgData name="Judson Santiago" userId="ebb108da2f256286" providerId="LiveId" clId="{9665D95B-F6FF-ED46-965D-36E2F1383455}" dt="2022-04-26T18:37:50.433" v="1104" actId="478"/>
          <ac:spMkLst>
            <pc:docMk/>
            <pc:sldMk cId="3572185663" sldId="332"/>
            <ac:spMk id="47" creationId="{F4417FA9-00AA-EEA9-AC0D-62E7CF0D0FF4}"/>
          </ac:spMkLst>
        </pc:spChg>
        <pc:spChg chg="add mod">
          <ac:chgData name="Judson Santiago" userId="ebb108da2f256286" providerId="LiveId" clId="{9665D95B-F6FF-ED46-965D-36E2F1383455}" dt="2022-04-26T18:50:52.761" v="1204" actId="408"/>
          <ac:spMkLst>
            <pc:docMk/>
            <pc:sldMk cId="3572185663" sldId="332"/>
            <ac:spMk id="59" creationId="{169B0175-C65F-0C08-978F-93C1BE51E596}"/>
          </ac:spMkLst>
        </pc:spChg>
        <pc:grpChg chg="add mod">
          <ac:chgData name="Judson Santiago" userId="ebb108da2f256286" providerId="LiveId" clId="{9665D95B-F6FF-ED46-965D-36E2F1383455}" dt="2022-04-26T18:50:52.761" v="1204" actId="408"/>
          <ac:grpSpMkLst>
            <pc:docMk/>
            <pc:sldMk cId="3572185663" sldId="332"/>
            <ac:grpSpMk id="21" creationId="{EEA0AC39-DCC4-1135-7539-8CED018FAAB8}"/>
          </ac:grpSpMkLst>
        </pc:grpChg>
        <pc:grpChg chg="add mod">
          <ac:chgData name="Judson Santiago" userId="ebb108da2f256286" providerId="LiveId" clId="{9665D95B-F6FF-ED46-965D-36E2F1383455}" dt="2022-04-26T18:50:37.693" v="1202" actId="164"/>
          <ac:grpSpMkLst>
            <pc:docMk/>
            <pc:sldMk cId="3572185663" sldId="332"/>
            <ac:grpSpMk id="22" creationId="{E58E1366-F0EE-6A90-E32A-7BDFC9861EFF}"/>
          </ac:grpSpMkLst>
        </pc:grpChg>
        <pc:grpChg chg="add mod">
          <ac:chgData name="Judson Santiago" userId="ebb108da2f256286" providerId="LiveId" clId="{9665D95B-F6FF-ED46-965D-36E2F1383455}" dt="2022-04-26T18:50:52.761" v="1204" actId="408"/>
          <ac:grpSpMkLst>
            <pc:docMk/>
            <pc:sldMk cId="3572185663" sldId="332"/>
            <ac:grpSpMk id="24" creationId="{32B48045-AB75-219A-5E98-B8CB25D8501C}"/>
          </ac:grpSpMkLst>
        </pc:grpChg>
        <pc:grpChg chg="add mod">
          <ac:chgData name="Judson Santiago" userId="ebb108da2f256286" providerId="LiveId" clId="{9665D95B-F6FF-ED46-965D-36E2F1383455}" dt="2022-04-26T18:50:52.761" v="1204" actId="408"/>
          <ac:grpSpMkLst>
            <pc:docMk/>
            <pc:sldMk cId="3572185663" sldId="332"/>
            <ac:grpSpMk id="25" creationId="{17B8D127-954C-C5F2-0168-921B885DB00C}"/>
          </ac:grpSpMkLst>
        </pc:grpChg>
        <pc:grpChg chg="add mod">
          <ac:chgData name="Judson Santiago" userId="ebb108da2f256286" providerId="LiveId" clId="{9665D95B-F6FF-ED46-965D-36E2F1383455}" dt="2022-04-26T18:50:52.761" v="1204" actId="408"/>
          <ac:grpSpMkLst>
            <pc:docMk/>
            <pc:sldMk cId="3572185663" sldId="332"/>
            <ac:grpSpMk id="32" creationId="{D50D8CBF-A348-5095-6853-9B7F9CB3B60B}"/>
          </ac:grpSpMkLst>
        </pc:grpChg>
        <pc:grpChg chg="add mod">
          <ac:chgData name="Judson Santiago" userId="ebb108da2f256286" providerId="LiveId" clId="{9665D95B-F6FF-ED46-965D-36E2F1383455}" dt="2022-04-26T18:50:37.693" v="1202" actId="164"/>
          <ac:grpSpMkLst>
            <pc:docMk/>
            <pc:sldMk cId="3572185663" sldId="332"/>
            <ac:grpSpMk id="35" creationId="{5D8E4EC7-2F92-0D8E-3957-2A6F57FD53D4}"/>
          </ac:grpSpMkLst>
        </pc:grpChg>
        <pc:grpChg chg="del mod">
          <ac:chgData name="Judson Santiago" userId="ebb108da2f256286" providerId="LiveId" clId="{9665D95B-F6FF-ED46-965D-36E2F1383455}" dt="2022-04-26T18:36:14.517" v="1082" actId="478"/>
          <ac:grpSpMkLst>
            <pc:docMk/>
            <pc:sldMk cId="3572185663" sldId="332"/>
            <ac:grpSpMk id="41" creationId="{CA7AC6E8-89F0-E710-ED33-C9484A24B4D0}"/>
          </ac:grpSpMkLst>
        </pc:grpChg>
        <pc:grpChg chg="add del mod">
          <ac:chgData name="Judson Santiago" userId="ebb108da2f256286" providerId="LiveId" clId="{9665D95B-F6FF-ED46-965D-36E2F1383455}" dt="2022-04-26T18:39:46.561" v="1109" actId="165"/>
          <ac:grpSpMkLst>
            <pc:docMk/>
            <pc:sldMk cId="3572185663" sldId="332"/>
            <ac:grpSpMk id="49" creationId="{556A62A4-45AA-FA61-6CE6-E58775680FD0}"/>
          </ac:grpSpMkLst>
        </pc:grpChg>
        <pc:grpChg chg="del">
          <ac:chgData name="Judson Santiago" userId="ebb108da2f256286" providerId="LiveId" clId="{9665D95B-F6FF-ED46-965D-36E2F1383455}" dt="2022-04-26T18:03:18.345" v="761" actId="478"/>
          <ac:grpSpMkLst>
            <pc:docMk/>
            <pc:sldMk cId="3572185663" sldId="332"/>
            <ac:grpSpMk id="65" creationId="{7076D70A-3B7F-4FD8-8ABB-FE76B4EEDFCA}"/>
          </ac:grpSpMkLst>
        </pc:grpChg>
        <pc:picChg chg="add del mod">
          <ac:chgData name="Judson Santiago" userId="ebb108da2f256286" providerId="LiveId" clId="{9665D95B-F6FF-ED46-965D-36E2F1383455}" dt="2022-04-26T18:10:25.021" v="765" actId="478"/>
          <ac:picMkLst>
            <pc:docMk/>
            <pc:sldMk cId="3572185663" sldId="332"/>
            <ac:picMk id="7" creationId="{A1BE60A2-1DB9-00A3-54DA-44A6C38F08A3}"/>
          </ac:picMkLst>
        </pc:picChg>
        <pc:picChg chg="add mod">
          <ac:chgData name="Judson Santiago" userId="ebb108da2f256286" providerId="LiveId" clId="{9665D95B-F6FF-ED46-965D-36E2F1383455}" dt="2022-04-26T18:50:24.931" v="1200" actId="164"/>
          <ac:picMkLst>
            <pc:docMk/>
            <pc:sldMk cId="3572185663" sldId="332"/>
            <ac:picMk id="10" creationId="{AA137423-C6CF-76BB-1DF2-8754D845C0FA}"/>
          </ac:picMkLst>
        </pc:picChg>
        <pc:picChg chg="add mod">
          <ac:chgData name="Judson Santiago" userId="ebb108da2f256286" providerId="LiveId" clId="{9665D95B-F6FF-ED46-965D-36E2F1383455}" dt="2022-04-26T18:50:52.761" v="1204" actId="408"/>
          <ac:picMkLst>
            <pc:docMk/>
            <pc:sldMk cId="3572185663" sldId="332"/>
            <ac:picMk id="44" creationId="{5C5EA576-AF05-86A4-C200-3A24CCC669BB}"/>
          </ac:picMkLst>
        </pc:picChg>
        <pc:cxnChg chg="add del mod">
          <ac:chgData name="Judson Santiago" userId="ebb108da2f256286" providerId="LiveId" clId="{9665D95B-F6FF-ED46-965D-36E2F1383455}" dt="2022-04-26T18:24:08.057" v="832" actId="478"/>
          <ac:cxnSpMkLst>
            <pc:docMk/>
            <pc:sldMk cId="3572185663" sldId="332"/>
            <ac:cxnSpMk id="14" creationId="{32C60EA3-3435-504A-19AC-79C7CDC1402C}"/>
          </ac:cxnSpMkLst>
        </pc:cxnChg>
        <pc:cxnChg chg="add del mod">
          <ac:chgData name="Judson Santiago" userId="ebb108da2f256286" providerId="LiveId" clId="{9665D95B-F6FF-ED46-965D-36E2F1383455}" dt="2022-04-26T18:35:48.962" v="1078" actId="478"/>
          <ac:cxnSpMkLst>
            <pc:docMk/>
            <pc:sldMk cId="3572185663" sldId="332"/>
            <ac:cxnSpMk id="16" creationId="{0377B733-27F0-C57E-B4E9-FE318E7B9DEE}"/>
          </ac:cxnSpMkLst>
        </pc:cxnChg>
        <pc:cxnChg chg="mod">
          <ac:chgData name="Judson Santiago" userId="ebb108da2f256286" providerId="LiveId" clId="{9665D95B-F6FF-ED46-965D-36E2F1383455}" dt="2022-04-26T18:03:18.345" v="761" actId="478"/>
          <ac:cxnSpMkLst>
            <pc:docMk/>
            <pc:sldMk cId="3572185663" sldId="332"/>
            <ac:cxnSpMk id="48" creationId="{A4933346-9365-44D5-8F7E-F2316D0818A2}"/>
          </ac:cxnSpMkLst>
        </pc:cxnChg>
        <pc:cxnChg chg="mod topLvl">
          <ac:chgData name="Judson Santiago" userId="ebb108da2f256286" providerId="LiveId" clId="{9665D95B-F6FF-ED46-965D-36E2F1383455}" dt="2022-04-26T18:40:02.653" v="1114" actId="164"/>
          <ac:cxnSpMkLst>
            <pc:docMk/>
            <pc:sldMk cId="3572185663" sldId="332"/>
            <ac:cxnSpMk id="50" creationId="{CF551426-9F10-968B-1C2C-A5DF9A125729}"/>
          </ac:cxnSpMkLst>
        </pc:cxnChg>
        <pc:cxnChg chg="mod topLvl">
          <ac:chgData name="Judson Santiago" userId="ebb108da2f256286" providerId="LiveId" clId="{9665D95B-F6FF-ED46-965D-36E2F1383455}" dt="2022-04-26T18:40:02.653" v="1114" actId="164"/>
          <ac:cxnSpMkLst>
            <pc:docMk/>
            <pc:sldMk cId="3572185663" sldId="332"/>
            <ac:cxnSpMk id="51" creationId="{C6EA95BE-08EC-4E7B-80CF-6BE7BAE509C8}"/>
          </ac:cxnSpMkLst>
        </pc:cxnChg>
        <pc:cxnChg chg="mod">
          <ac:chgData name="Judson Santiago" userId="ebb108da2f256286" providerId="LiveId" clId="{9665D95B-F6FF-ED46-965D-36E2F1383455}" dt="2022-04-26T18:03:18.345" v="761" actId="478"/>
          <ac:cxnSpMkLst>
            <pc:docMk/>
            <pc:sldMk cId="3572185663" sldId="332"/>
            <ac:cxnSpMk id="52" creationId="{3B98E387-6673-4695-A208-28D1A4A7DE15}"/>
          </ac:cxnSpMkLst>
        </pc:cxnChg>
        <pc:cxnChg chg="mod topLvl">
          <ac:chgData name="Judson Santiago" userId="ebb108da2f256286" providerId="LiveId" clId="{9665D95B-F6FF-ED46-965D-36E2F1383455}" dt="2022-04-26T18:40:02.653" v="1114" actId="164"/>
          <ac:cxnSpMkLst>
            <pc:docMk/>
            <pc:sldMk cId="3572185663" sldId="332"/>
            <ac:cxnSpMk id="53" creationId="{C26A6EBB-3A2E-B8DE-A50F-C93AB6CA2CBB}"/>
          </ac:cxnSpMkLst>
        </pc:cxnChg>
        <pc:cxnChg chg="mod topLvl">
          <ac:chgData name="Judson Santiago" userId="ebb108da2f256286" providerId="LiveId" clId="{9665D95B-F6FF-ED46-965D-36E2F1383455}" dt="2022-04-26T18:40:02.653" v="1114" actId="164"/>
          <ac:cxnSpMkLst>
            <pc:docMk/>
            <pc:sldMk cId="3572185663" sldId="332"/>
            <ac:cxnSpMk id="54" creationId="{5F21F955-EE05-A203-425B-BD2BC4676657}"/>
          </ac:cxnSpMkLst>
        </pc:cxnChg>
        <pc:cxnChg chg="mod topLvl">
          <ac:chgData name="Judson Santiago" userId="ebb108da2f256286" providerId="LiveId" clId="{9665D95B-F6FF-ED46-965D-36E2F1383455}" dt="2022-04-26T18:40:02.653" v="1114" actId="164"/>
          <ac:cxnSpMkLst>
            <pc:docMk/>
            <pc:sldMk cId="3572185663" sldId="332"/>
            <ac:cxnSpMk id="55" creationId="{7167276F-5088-1C95-4A11-979DEBE89422}"/>
          </ac:cxnSpMkLst>
        </pc:cxnChg>
        <pc:cxnChg chg="mod topLvl">
          <ac:chgData name="Judson Santiago" userId="ebb108da2f256286" providerId="LiveId" clId="{9665D95B-F6FF-ED46-965D-36E2F1383455}" dt="2022-04-26T18:40:02.653" v="1114" actId="164"/>
          <ac:cxnSpMkLst>
            <pc:docMk/>
            <pc:sldMk cId="3572185663" sldId="332"/>
            <ac:cxnSpMk id="56" creationId="{5CE72C9A-65E4-0835-5895-C7A32DC63496}"/>
          </ac:cxnSpMkLst>
        </pc:cxnChg>
        <pc:cxnChg chg="add mod">
          <ac:chgData name="Judson Santiago" userId="ebb108da2f256286" providerId="LiveId" clId="{9665D95B-F6FF-ED46-965D-36E2F1383455}" dt="2022-04-26T18:40:02.653" v="1114" actId="164"/>
          <ac:cxnSpMkLst>
            <pc:docMk/>
            <pc:sldMk cId="3572185663" sldId="332"/>
            <ac:cxnSpMk id="57" creationId="{4D602B80-E88D-F5EC-5681-74786B8FF375}"/>
          </ac:cxnSpMkLst>
        </pc:cxnChg>
        <pc:cxnChg chg="add mod">
          <ac:chgData name="Judson Santiago" userId="ebb108da2f256286" providerId="LiveId" clId="{9665D95B-F6FF-ED46-965D-36E2F1383455}" dt="2022-04-26T18:40:02.653" v="1114" actId="164"/>
          <ac:cxnSpMkLst>
            <pc:docMk/>
            <pc:sldMk cId="3572185663" sldId="332"/>
            <ac:cxnSpMk id="58" creationId="{C847A958-14D4-CA5B-2178-8EBA5DE41AB3}"/>
          </ac:cxnSpMkLst>
        </pc:cxnChg>
      </pc:sldChg>
      <pc:sldChg chg="modSp add del mod">
        <pc:chgData name="Judson Santiago" userId="ebb108da2f256286" providerId="LiveId" clId="{9665D95B-F6FF-ED46-965D-36E2F1383455}" dt="2022-04-26T19:10:08.848" v="1683" actId="2696"/>
        <pc:sldMkLst>
          <pc:docMk/>
          <pc:sldMk cId="1640671973" sldId="333"/>
        </pc:sldMkLst>
        <pc:spChg chg="mod">
          <ac:chgData name="Judson Santiago" userId="ebb108da2f256286" providerId="LiveId" clId="{9665D95B-F6FF-ED46-965D-36E2F1383455}" dt="2022-04-26T18:56:44.173" v="1237" actId="20577"/>
          <ac:spMkLst>
            <pc:docMk/>
            <pc:sldMk cId="1640671973" sldId="333"/>
            <ac:spMk id="2" creationId="{1B5E5EE7-FE4A-4A47-864C-DEC085BDD96C}"/>
          </ac:spMkLst>
        </pc:spChg>
      </pc:sldChg>
      <pc:sldChg chg="modSp add mod">
        <pc:chgData name="Judson Santiago" userId="ebb108da2f256286" providerId="LiveId" clId="{9665D95B-F6FF-ED46-965D-36E2F1383455}" dt="2022-04-26T19:05:45.993" v="1681" actId="20577"/>
        <pc:sldMkLst>
          <pc:docMk/>
          <pc:sldMk cId="37403043" sldId="334"/>
        </pc:sldMkLst>
        <pc:spChg chg="mod">
          <ac:chgData name="Judson Santiago" userId="ebb108da2f256286" providerId="LiveId" clId="{9665D95B-F6FF-ED46-965D-36E2F1383455}" dt="2022-04-26T19:05:45.993" v="1681" actId="20577"/>
          <ac:spMkLst>
            <pc:docMk/>
            <pc:sldMk cId="37403043" sldId="334"/>
            <ac:spMk id="3" creationId="{00000000-0000-0000-0000-000000000000}"/>
          </ac:spMkLst>
        </pc:spChg>
      </pc:sldChg>
      <pc:sldChg chg="add del">
        <pc:chgData name="Judson Santiago" userId="ebb108da2f256286" providerId="LiveId" clId="{9665D95B-F6FF-ED46-965D-36E2F1383455}" dt="2022-04-26T19:10:08.848" v="1683" actId="2696"/>
        <pc:sldMkLst>
          <pc:docMk/>
          <pc:sldMk cId="1269003991" sldId="335"/>
        </pc:sldMkLst>
      </pc:sldChg>
      <pc:sldChg chg="add del">
        <pc:chgData name="Judson Santiago" userId="ebb108da2f256286" providerId="LiveId" clId="{9665D95B-F6FF-ED46-965D-36E2F1383455}" dt="2022-04-26T19:10:08.848" v="1683" actId="2696"/>
        <pc:sldMkLst>
          <pc:docMk/>
          <pc:sldMk cId="1410401614" sldId="336"/>
        </pc:sldMkLst>
      </pc:sldChg>
      <pc:sldMasterChg chg="addSldLayout delSldLayout modSldLayout">
        <pc:chgData name="Judson Santiago" userId="ebb108da2f256286" providerId="LiveId" clId="{9665D95B-F6FF-ED46-965D-36E2F1383455}" dt="2022-04-24T23:48:59.359" v="11" actId="2696"/>
        <pc:sldMasterMkLst>
          <pc:docMk/>
          <pc:sldMasterMk cId="0" sldId="2147483720"/>
        </pc:sldMasterMkLst>
        <pc:sldLayoutChg chg="addSp delSp modSp add del mod">
          <pc:chgData name="Judson Santiago" userId="ebb108da2f256286" providerId="LiveId" clId="{9665D95B-F6FF-ED46-965D-36E2F1383455}" dt="2022-04-24T23:48:59.359" v="11" actId="2696"/>
          <pc:sldLayoutMkLst>
            <pc:docMk/>
            <pc:sldMasterMk cId="0" sldId="2147483720"/>
            <pc:sldLayoutMk cId="1773269115" sldId="2147483729"/>
          </pc:sldLayoutMkLst>
          <pc:picChg chg="add mod">
            <ac:chgData name="Judson Santiago" userId="ebb108da2f256286" providerId="LiveId" clId="{9665D95B-F6FF-ED46-965D-36E2F1383455}" dt="2022-04-24T23:47:50.537" v="6" actId="167"/>
            <ac:picMkLst>
              <pc:docMk/>
              <pc:sldMasterMk cId="0" sldId="2147483720"/>
              <pc:sldLayoutMk cId="1773269115" sldId="2147483729"/>
              <ac:picMk id="3" creationId="{07ED757D-6B79-C195-116E-1845A8204BB6}"/>
            </ac:picMkLst>
          </pc:picChg>
          <pc:picChg chg="del mod">
            <ac:chgData name="Judson Santiago" userId="ebb108da2f256286" providerId="LiveId" clId="{9665D95B-F6FF-ED46-965D-36E2F1383455}" dt="2022-04-24T23:47:25.559" v="2" actId="478"/>
            <ac:picMkLst>
              <pc:docMk/>
              <pc:sldMasterMk cId="0" sldId="2147483720"/>
              <pc:sldLayoutMk cId="1773269115" sldId="2147483729"/>
              <ac:picMk id="14" creationId="{F91EF6AA-B59B-45ED-AE25-30BF20D6ECDF}"/>
            </ac:picMkLst>
          </pc:picChg>
        </pc:sldLayoutChg>
      </pc:sldMasterChg>
    </pc:docChg>
  </pc:docChgLst>
  <pc:docChgLst>
    <pc:chgData name="Judson Santiago" userId="ebb108da2f256286" providerId="LiveId" clId="{C82C03BB-9FB9-8649-AAE4-2E3D40C523B3}"/>
    <pc:docChg chg="undo custSel addSld modSld">
      <pc:chgData name="Judson Santiago" userId="ebb108da2f256286" providerId="LiveId" clId="{C82C03BB-9FB9-8649-AAE4-2E3D40C523B3}" dt="2022-08-09T17:20:41.104" v="87" actId="207"/>
      <pc:docMkLst>
        <pc:docMk/>
      </pc:docMkLst>
      <pc:sldChg chg="addSp delSp modSp mod">
        <pc:chgData name="Judson Santiago" userId="ebb108da2f256286" providerId="LiveId" clId="{C82C03BB-9FB9-8649-AAE4-2E3D40C523B3}" dt="2022-08-09T02:25:23.662" v="31"/>
        <pc:sldMkLst>
          <pc:docMk/>
          <pc:sldMk cId="3671377644" sldId="311"/>
        </pc:sldMkLst>
        <pc:spChg chg="mod">
          <ac:chgData name="Judson Santiago" userId="ebb108da2f256286" providerId="LiveId" clId="{C82C03BB-9FB9-8649-AAE4-2E3D40C523B3}" dt="2022-08-09T02:24:40.584" v="27" actId="403"/>
          <ac:spMkLst>
            <pc:docMk/>
            <pc:sldMk cId="3671377644" sldId="311"/>
            <ac:spMk id="2" creationId="{1B5E5EE7-FE4A-4A47-864C-DEC085BDD96C}"/>
          </ac:spMkLst>
        </pc:spChg>
        <pc:spChg chg="mod">
          <ac:chgData name="Judson Santiago" userId="ebb108da2f256286" providerId="LiveId" clId="{C82C03BB-9FB9-8649-AAE4-2E3D40C523B3}" dt="2022-08-09T02:25:10.396" v="28"/>
          <ac:spMkLst>
            <pc:docMk/>
            <pc:sldMk cId="3671377644" sldId="311"/>
            <ac:spMk id="10" creationId="{177ABA4E-0700-B1B9-EA2E-6623782163F7}"/>
          </ac:spMkLst>
        </pc:spChg>
        <pc:spChg chg="mod">
          <ac:chgData name="Judson Santiago" userId="ebb108da2f256286" providerId="LiveId" clId="{C82C03BB-9FB9-8649-AAE4-2E3D40C523B3}" dt="2022-08-09T02:25:10.396" v="28"/>
          <ac:spMkLst>
            <pc:docMk/>
            <pc:sldMk cId="3671377644" sldId="311"/>
            <ac:spMk id="12" creationId="{384E2F76-5944-82B2-77E1-63C6E0207899}"/>
          </ac:spMkLst>
        </pc:spChg>
        <pc:spChg chg="mod">
          <ac:chgData name="Judson Santiago" userId="ebb108da2f256286" providerId="LiveId" clId="{C82C03BB-9FB9-8649-AAE4-2E3D40C523B3}" dt="2022-08-09T02:25:10.396" v="28"/>
          <ac:spMkLst>
            <pc:docMk/>
            <pc:sldMk cId="3671377644" sldId="311"/>
            <ac:spMk id="13" creationId="{080786ED-540A-368C-8A89-CC9AB42EF7B6}"/>
          </ac:spMkLst>
        </pc:spChg>
        <pc:spChg chg="mod">
          <ac:chgData name="Judson Santiago" userId="ebb108da2f256286" providerId="LiveId" clId="{C82C03BB-9FB9-8649-AAE4-2E3D40C523B3}" dt="2022-08-09T02:25:23.662" v="31"/>
          <ac:spMkLst>
            <pc:docMk/>
            <pc:sldMk cId="3671377644" sldId="311"/>
            <ac:spMk id="15" creationId="{63A38A40-FF79-A8AB-64B4-B670E5DB8BAC}"/>
          </ac:spMkLst>
        </pc:spChg>
        <pc:spChg chg="mod">
          <ac:chgData name="Judson Santiago" userId="ebb108da2f256286" providerId="LiveId" clId="{C82C03BB-9FB9-8649-AAE4-2E3D40C523B3}" dt="2022-08-09T02:25:23.662" v="31"/>
          <ac:spMkLst>
            <pc:docMk/>
            <pc:sldMk cId="3671377644" sldId="311"/>
            <ac:spMk id="17" creationId="{7612634E-71EE-4858-8C1E-A35042A900D2}"/>
          </ac:spMkLst>
        </pc:spChg>
        <pc:spChg chg="mod">
          <ac:chgData name="Judson Santiago" userId="ebb108da2f256286" providerId="LiveId" clId="{C82C03BB-9FB9-8649-AAE4-2E3D40C523B3}" dt="2022-08-09T02:25:23.662" v="31"/>
          <ac:spMkLst>
            <pc:docMk/>
            <pc:sldMk cId="3671377644" sldId="311"/>
            <ac:spMk id="18" creationId="{5D372071-43D6-D290-E370-30DE9C970584}"/>
          </ac:spMkLst>
        </pc:spChg>
        <pc:grpChg chg="del">
          <ac:chgData name="Judson Santiago" userId="ebb108da2f256286" providerId="LiveId" clId="{C82C03BB-9FB9-8649-AAE4-2E3D40C523B3}" dt="2022-08-09T02:25:22.613" v="30" actId="478"/>
          <ac:grpSpMkLst>
            <pc:docMk/>
            <pc:sldMk cId="3671377644" sldId="311"/>
            <ac:grpSpMk id="4" creationId="{0ED719F9-F6BA-4D0B-92C1-24C8C72CE235}"/>
          </ac:grpSpMkLst>
        </pc:grpChg>
        <pc:grpChg chg="add del mod">
          <ac:chgData name="Judson Santiago" userId="ebb108da2f256286" providerId="LiveId" clId="{C82C03BB-9FB9-8649-AAE4-2E3D40C523B3}" dt="2022-08-09T02:25:19.295" v="29" actId="478"/>
          <ac:grpSpMkLst>
            <pc:docMk/>
            <pc:sldMk cId="3671377644" sldId="311"/>
            <ac:grpSpMk id="9" creationId="{4636DCEC-9E6D-0B22-C1D2-B25507C2336E}"/>
          </ac:grpSpMkLst>
        </pc:grpChg>
        <pc:grpChg chg="mod">
          <ac:chgData name="Judson Santiago" userId="ebb108da2f256286" providerId="LiveId" clId="{C82C03BB-9FB9-8649-AAE4-2E3D40C523B3}" dt="2022-08-09T02:25:10.396" v="28"/>
          <ac:grpSpMkLst>
            <pc:docMk/>
            <pc:sldMk cId="3671377644" sldId="311"/>
            <ac:grpSpMk id="11" creationId="{E555EE05-2B64-4A96-AD8D-0E3EED8750C3}"/>
          </ac:grpSpMkLst>
        </pc:grpChg>
        <pc:grpChg chg="add mod">
          <ac:chgData name="Judson Santiago" userId="ebb108da2f256286" providerId="LiveId" clId="{C82C03BB-9FB9-8649-AAE4-2E3D40C523B3}" dt="2022-08-09T02:25:23.662" v="31"/>
          <ac:grpSpMkLst>
            <pc:docMk/>
            <pc:sldMk cId="3671377644" sldId="311"/>
            <ac:grpSpMk id="14" creationId="{1F3EB393-0D92-CA7E-126D-0C7B7B5F1EA5}"/>
          </ac:grpSpMkLst>
        </pc:grpChg>
        <pc:grpChg chg="mod">
          <ac:chgData name="Judson Santiago" userId="ebb108da2f256286" providerId="LiveId" clId="{C82C03BB-9FB9-8649-AAE4-2E3D40C523B3}" dt="2022-08-09T02:25:23.662" v="31"/>
          <ac:grpSpMkLst>
            <pc:docMk/>
            <pc:sldMk cId="3671377644" sldId="311"/>
            <ac:grpSpMk id="16" creationId="{B705448E-5122-EF5B-C04F-4C12904D7142}"/>
          </ac:grpSpMkLst>
        </pc:grpChg>
      </pc:sldChg>
      <pc:sldChg chg="modSp mod">
        <pc:chgData name="Judson Santiago" userId="ebb108da2f256286" providerId="LiveId" clId="{C82C03BB-9FB9-8649-AAE4-2E3D40C523B3}" dt="2022-08-09T17:16:07.816" v="43" actId="20577"/>
        <pc:sldMkLst>
          <pc:docMk/>
          <pc:sldMk cId="4049317824" sldId="312"/>
        </pc:sldMkLst>
        <pc:spChg chg="mod">
          <ac:chgData name="Judson Santiago" userId="ebb108da2f256286" providerId="LiveId" clId="{C82C03BB-9FB9-8649-AAE4-2E3D40C523B3}" dt="2022-08-09T17:16:04.303" v="37" actId="207"/>
          <ac:spMkLst>
            <pc:docMk/>
            <pc:sldMk cId="4049317824" sldId="312"/>
            <ac:spMk id="5" creationId="{F6CCE508-52F3-467D-AD70-02F2BCDE4020}"/>
          </ac:spMkLst>
        </pc:spChg>
        <pc:spChg chg="mod">
          <ac:chgData name="Judson Santiago" userId="ebb108da2f256286" providerId="LiveId" clId="{C82C03BB-9FB9-8649-AAE4-2E3D40C523B3}" dt="2022-08-09T17:16:07.816" v="43" actId="20577"/>
          <ac:spMkLst>
            <pc:docMk/>
            <pc:sldMk cId="4049317824" sldId="312"/>
            <ac:spMk id="9" creationId="{A1F715C7-F28F-4FF0-B7D9-0366655BB239}"/>
          </ac:spMkLst>
        </pc:spChg>
      </pc:sldChg>
      <pc:sldChg chg="modSp mod">
        <pc:chgData name="Judson Santiago" userId="ebb108da2f256286" providerId="LiveId" clId="{C82C03BB-9FB9-8649-AAE4-2E3D40C523B3}" dt="2022-08-09T17:20:05.005" v="77" actId="207"/>
        <pc:sldMkLst>
          <pc:docMk/>
          <pc:sldMk cId="1693157296" sldId="313"/>
        </pc:sldMkLst>
        <pc:spChg chg="mod">
          <ac:chgData name="Judson Santiago" userId="ebb108da2f256286" providerId="LiveId" clId="{C82C03BB-9FB9-8649-AAE4-2E3D40C523B3}" dt="2022-08-09T17:20:05.005" v="77" actId="207"/>
          <ac:spMkLst>
            <pc:docMk/>
            <pc:sldMk cId="1693157296" sldId="313"/>
            <ac:spMk id="5" creationId="{F6CCE508-52F3-467D-AD70-02F2BCDE4020}"/>
          </ac:spMkLst>
        </pc:spChg>
      </pc:sldChg>
      <pc:sldChg chg="addSp delSp modSp mod modClrScheme chgLayout">
        <pc:chgData name="Judson Santiago" userId="ebb108da2f256286" providerId="LiveId" clId="{C82C03BB-9FB9-8649-AAE4-2E3D40C523B3}" dt="2022-08-09T02:28:34.898" v="33" actId="20577"/>
        <pc:sldMkLst>
          <pc:docMk/>
          <pc:sldMk cId="2749748510" sldId="329"/>
        </pc:sldMkLst>
        <pc:spChg chg="add mod">
          <ac:chgData name="Judson Santiago" userId="ebb108da2f256286" providerId="LiveId" clId="{C82C03BB-9FB9-8649-AAE4-2E3D40C523B3}" dt="2022-08-06T14:52:55.849" v="9"/>
          <ac:spMkLst>
            <pc:docMk/>
            <pc:sldMk cId="2749748510" sldId="329"/>
            <ac:spMk id="4" creationId="{8A5E404B-5BC1-D687-D909-C6DAE0F30B37}"/>
          </ac:spMkLst>
        </pc:spChg>
        <pc:spChg chg="add mod">
          <ac:chgData name="Judson Santiago" userId="ebb108da2f256286" providerId="LiveId" clId="{C82C03BB-9FB9-8649-AAE4-2E3D40C523B3}" dt="2022-08-06T14:52:55.849" v="9"/>
          <ac:spMkLst>
            <pc:docMk/>
            <pc:sldMk cId="2749748510" sldId="329"/>
            <ac:spMk id="5" creationId="{4126D21F-61EB-E886-F864-FBD0DF44A279}"/>
          </ac:spMkLst>
        </pc:spChg>
        <pc:spChg chg="add mod">
          <ac:chgData name="Judson Santiago" userId="ebb108da2f256286" providerId="LiveId" clId="{C82C03BB-9FB9-8649-AAE4-2E3D40C523B3}" dt="2022-08-06T14:53:31.604" v="10"/>
          <ac:spMkLst>
            <pc:docMk/>
            <pc:sldMk cId="2749748510" sldId="329"/>
            <ac:spMk id="6" creationId="{50666AB6-1FC9-B955-A54C-FC229C71AE07}"/>
          </ac:spMkLst>
        </pc:spChg>
        <pc:spChg chg="add mod">
          <ac:chgData name="Judson Santiago" userId="ebb108da2f256286" providerId="LiveId" clId="{C82C03BB-9FB9-8649-AAE4-2E3D40C523B3}" dt="2022-08-06T14:55:25.649" v="19" actId="1076"/>
          <ac:spMkLst>
            <pc:docMk/>
            <pc:sldMk cId="2749748510" sldId="329"/>
            <ac:spMk id="8" creationId="{3D118696-AA8E-3448-3BEA-E6A967A20F99}"/>
          </ac:spMkLst>
        </pc:spChg>
        <pc:spChg chg="mod">
          <ac:chgData name="Judson Santiago" userId="ebb108da2f256286" providerId="LiveId" clId="{C82C03BB-9FB9-8649-AAE4-2E3D40C523B3}" dt="2022-08-09T02:28:34.898" v="33" actId="20577"/>
          <ac:spMkLst>
            <pc:docMk/>
            <pc:sldMk cId="2749748510" sldId="329"/>
            <ac:spMk id="16" creationId="{BC0D250F-A5DA-BC2E-D639-FF895E3B41C1}"/>
          </ac:spMkLst>
        </pc:spChg>
        <pc:spChg chg="del">
          <ac:chgData name="Judson Santiago" userId="ebb108da2f256286" providerId="LiveId" clId="{C82C03BB-9FB9-8649-AAE4-2E3D40C523B3}" dt="2022-08-06T14:29:17.316" v="1" actId="478"/>
          <ac:spMkLst>
            <pc:docMk/>
            <pc:sldMk cId="2749748510" sldId="329"/>
            <ac:spMk id="21" creationId="{2E3974A6-DE88-8C72-285A-F56F7C07D59A}"/>
          </ac:spMkLst>
        </pc:spChg>
        <pc:grpChg chg="del">
          <ac:chgData name="Judson Santiago" userId="ebb108da2f256286" providerId="LiveId" clId="{C82C03BB-9FB9-8649-AAE4-2E3D40C523B3}" dt="2022-08-06T14:52:55.352" v="8" actId="478"/>
          <ac:grpSpMkLst>
            <pc:docMk/>
            <pc:sldMk cId="2749748510" sldId="329"/>
            <ac:grpSpMk id="19" creationId="{6669B239-1FE7-D267-B1D1-108B9ECCF71C}"/>
          </ac:grpSpMkLst>
        </pc:grpChg>
        <pc:picChg chg="add mod">
          <ac:chgData name="Judson Santiago" userId="ebb108da2f256286" providerId="LiveId" clId="{C82C03BB-9FB9-8649-AAE4-2E3D40C523B3}" dt="2022-08-06T14:52:55.849" v="9"/>
          <ac:picMkLst>
            <pc:docMk/>
            <pc:sldMk cId="2749748510" sldId="329"/>
            <ac:picMk id="2" creationId="{1C9CCF93-FC19-F0DF-CC5D-EE81B92A5909}"/>
          </ac:picMkLst>
        </pc:picChg>
        <pc:picChg chg="add mod">
          <ac:chgData name="Judson Santiago" userId="ebb108da2f256286" providerId="LiveId" clId="{C82C03BB-9FB9-8649-AAE4-2E3D40C523B3}" dt="2022-08-06T14:52:55.849" v="9"/>
          <ac:picMkLst>
            <pc:docMk/>
            <pc:sldMk cId="2749748510" sldId="329"/>
            <ac:picMk id="3" creationId="{54156A0D-1039-D5AD-754D-0DFF1F80B0F8}"/>
          </ac:picMkLst>
        </pc:picChg>
        <pc:picChg chg="add mod">
          <ac:chgData name="Judson Santiago" userId="ebb108da2f256286" providerId="LiveId" clId="{C82C03BB-9FB9-8649-AAE4-2E3D40C523B3}" dt="2022-08-06T14:55:26.104" v="20" actId="1076"/>
          <ac:picMkLst>
            <pc:docMk/>
            <pc:sldMk cId="2749748510" sldId="329"/>
            <ac:picMk id="7" creationId="{A65A6A93-2A67-5681-EB42-C618849255C9}"/>
          </ac:picMkLst>
        </pc:picChg>
      </pc:sldChg>
      <pc:sldChg chg="addSp delSp modSp add mod modClrScheme chgLayout">
        <pc:chgData name="Judson Santiago" userId="ebb108da2f256286" providerId="LiveId" clId="{C82C03BB-9FB9-8649-AAE4-2E3D40C523B3}" dt="2022-08-06T14:56:00.942" v="25" actId="167"/>
        <pc:sldMkLst>
          <pc:docMk/>
          <pc:sldMk cId="3679015613" sldId="335"/>
        </pc:sldMkLst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3" creationId="{AC8D0784-B1F8-3056-88A1-546229DF8094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4" creationId="{E8BAC1A9-38F1-E30C-899E-81E80BD4E224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5" creationId="{D1D000C2-C9DF-29CE-1376-716530EAC49F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6" creationId="{7015CA8A-7BA4-4FF6-7893-507617DCC9D9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7" creationId="{D7DC03F0-5443-E857-CC18-3269D4910C06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8" creationId="{F574A5C6-49FB-8B2B-3AE2-CA5A999422C2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9" creationId="{05423364-5C45-B516-D5A5-78A7527ECBB7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10" creationId="{2259B587-AEAC-7461-990F-CE3C12885327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11" creationId="{B7611E8A-FA9F-78D8-C316-EF3D02C3911A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12" creationId="{F9340215-D3F7-794B-48E5-263A14EBAD4A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13" creationId="{8D01BE9A-0060-F765-762A-5EE8396D755A}"/>
          </ac:spMkLst>
        </pc:spChg>
        <pc:spChg chg="add 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15" creationId="{4A938AE4-8305-B315-4775-71B4C643E951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17" creationId="{469F0D78-87E1-860B-962A-C87715BD1FCE}"/>
          </ac:spMkLst>
        </pc:spChg>
        <pc:spChg chg="del">
          <ac:chgData name="Judson Santiago" userId="ebb108da2f256286" providerId="LiveId" clId="{C82C03BB-9FB9-8649-AAE4-2E3D40C523B3}" dt="2022-08-06T14:30:24.180" v="2" actId="478"/>
          <ac:spMkLst>
            <pc:docMk/>
            <pc:sldMk cId="3679015613" sldId="335"/>
            <ac:spMk id="22" creationId="{786B8CAD-B935-AB33-8949-D91C5D7D8F79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38" creationId="{104A8D44-59C9-C5C8-57A8-AAC485803CD7}"/>
          </ac:spMkLst>
        </pc:spChg>
        <pc:spChg chg="mod">
          <ac:chgData name="Judson Santiago" userId="ebb108da2f256286" providerId="LiveId" clId="{C82C03BB-9FB9-8649-AAE4-2E3D40C523B3}" dt="2022-08-06T14:49:14.328" v="4"/>
          <ac:spMkLst>
            <pc:docMk/>
            <pc:sldMk cId="3679015613" sldId="335"/>
            <ac:spMk id="40" creationId="{7D0CA849-03D0-4DDA-9DF6-A54D8D8189F0}"/>
          </ac:spMkLst>
        </pc:spChg>
        <pc:spChg chg="add mod">
          <ac:chgData name="Judson Santiago" userId="ebb108da2f256286" providerId="LiveId" clId="{C82C03BB-9FB9-8649-AAE4-2E3D40C523B3}" dt="2022-08-06T14:55:54.906" v="24" actId="167"/>
          <ac:spMkLst>
            <pc:docMk/>
            <pc:sldMk cId="3679015613" sldId="335"/>
            <ac:spMk id="43" creationId="{9AEF0AC9-2208-4233-A755-0F10A0A3B147}"/>
          </ac:spMkLst>
        </pc:spChg>
        <pc:grpChg chg="add mod">
          <ac:chgData name="Judson Santiago" userId="ebb108da2f256286" providerId="LiveId" clId="{C82C03BB-9FB9-8649-AAE4-2E3D40C523B3}" dt="2022-08-06T14:49:14.328" v="4"/>
          <ac:grpSpMkLst>
            <pc:docMk/>
            <pc:sldMk cId="3679015613" sldId="335"/>
            <ac:grpSpMk id="2" creationId="{DE8ADAD2-F844-8BC6-1542-18DA542BFFB2}"/>
          </ac:grpSpMkLst>
        </pc:grpChg>
        <pc:grpChg chg="add mod">
          <ac:chgData name="Judson Santiago" userId="ebb108da2f256286" providerId="LiveId" clId="{C82C03BB-9FB9-8649-AAE4-2E3D40C523B3}" dt="2022-08-06T14:49:14.328" v="4"/>
          <ac:grpSpMkLst>
            <pc:docMk/>
            <pc:sldMk cId="3679015613" sldId="335"/>
            <ac:grpSpMk id="16" creationId="{F28239A7-63BC-90E2-2C20-494E5A4B2C08}"/>
          </ac:grpSpMkLst>
        </pc:grpChg>
        <pc:grpChg chg="mod">
          <ac:chgData name="Judson Santiago" userId="ebb108da2f256286" providerId="LiveId" clId="{C82C03BB-9FB9-8649-AAE4-2E3D40C523B3}" dt="2022-08-06T14:49:14.328" v="4"/>
          <ac:grpSpMkLst>
            <pc:docMk/>
            <pc:sldMk cId="3679015613" sldId="335"/>
            <ac:grpSpMk id="18" creationId="{62105B93-4099-D571-FFCF-D770EB5E06A1}"/>
          </ac:grpSpMkLst>
        </pc:grpChg>
        <pc:grpChg chg="del">
          <ac:chgData name="Judson Santiago" userId="ebb108da2f256286" providerId="LiveId" clId="{C82C03BB-9FB9-8649-AAE4-2E3D40C523B3}" dt="2022-08-06T14:49:13.090" v="3" actId="478"/>
          <ac:grpSpMkLst>
            <pc:docMk/>
            <pc:sldMk cId="3679015613" sldId="335"/>
            <ac:grpSpMk id="19" creationId="{6669B239-1FE7-D267-B1D1-108B9ECCF71C}"/>
          </ac:grpSpMkLst>
        </pc:grpChg>
        <pc:grpChg chg="mod">
          <ac:chgData name="Judson Santiago" userId="ebb108da2f256286" providerId="LiveId" clId="{C82C03BB-9FB9-8649-AAE4-2E3D40C523B3}" dt="2022-08-06T14:49:14.328" v="4"/>
          <ac:grpSpMkLst>
            <pc:docMk/>
            <pc:sldMk cId="3679015613" sldId="335"/>
            <ac:grpSpMk id="36" creationId="{92902ADD-D5BA-BD95-3044-625AC06D2717}"/>
          </ac:grpSpMkLst>
        </pc:grpChg>
        <pc:grpChg chg="mod">
          <ac:chgData name="Judson Santiago" userId="ebb108da2f256286" providerId="LiveId" clId="{C82C03BB-9FB9-8649-AAE4-2E3D40C523B3}" dt="2022-08-06T14:49:14.328" v="4"/>
          <ac:grpSpMkLst>
            <pc:docMk/>
            <pc:sldMk cId="3679015613" sldId="335"/>
            <ac:grpSpMk id="37" creationId="{9777D7A5-9CBF-BD9D-8424-841496E2E2FE}"/>
          </ac:grpSpMkLst>
        </pc:grpChg>
        <pc:picChg chg="add mod">
          <ac:chgData name="Judson Santiago" userId="ebb108da2f256286" providerId="LiveId" clId="{C82C03BB-9FB9-8649-AAE4-2E3D40C523B3}" dt="2022-08-06T14:50:08.348" v="5" actId="14826"/>
          <ac:picMkLst>
            <pc:docMk/>
            <pc:sldMk cId="3679015613" sldId="335"/>
            <ac:picMk id="14" creationId="{84CA0CA1-4515-4A9C-DBAD-0522D84A15FB}"/>
          </ac:picMkLst>
        </pc:picChg>
        <pc:picChg chg="del">
          <ac:chgData name="Judson Santiago" userId="ebb108da2f256286" providerId="LiveId" clId="{C82C03BB-9FB9-8649-AAE4-2E3D40C523B3}" dt="2022-08-06T14:30:24.180" v="2" actId="478"/>
          <ac:picMkLst>
            <pc:docMk/>
            <pc:sldMk cId="3679015613" sldId="335"/>
            <ac:picMk id="23" creationId="{F1AC0C64-CE71-2D7E-F17B-6F75294A1924}"/>
          </ac:picMkLst>
        </pc:picChg>
        <pc:picChg chg="del">
          <ac:chgData name="Judson Santiago" userId="ebb108da2f256286" providerId="LiveId" clId="{C82C03BB-9FB9-8649-AAE4-2E3D40C523B3}" dt="2022-08-06T14:30:24.180" v="2" actId="478"/>
          <ac:picMkLst>
            <pc:docMk/>
            <pc:sldMk cId="3679015613" sldId="335"/>
            <ac:picMk id="24" creationId="{9E5E2DE9-59B2-D2E6-240E-763270B16102}"/>
          </ac:picMkLst>
        </pc:picChg>
        <pc:picChg chg="mod">
          <ac:chgData name="Judson Santiago" userId="ebb108da2f256286" providerId="LiveId" clId="{C82C03BB-9FB9-8649-AAE4-2E3D40C523B3}" dt="2022-08-06T14:49:14.328" v="4"/>
          <ac:picMkLst>
            <pc:docMk/>
            <pc:sldMk cId="3679015613" sldId="335"/>
            <ac:picMk id="39" creationId="{D3C03190-3D5E-D5BE-23FB-5A15BC00A3DD}"/>
          </ac:picMkLst>
        </pc:picChg>
        <pc:picChg chg="mod">
          <ac:chgData name="Judson Santiago" userId="ebb108da2f256286" providerId="LiveId" clId="{C82C03BB-9FB9-8649-AAE4-2E3D40C523B3}" dt="2022-08-06T14:49:14.328" v="4"/>
          <ac:picMkLst>
            <pc:docMk/>
            <pc:sldMk cId="3679015613" sldId="335"/>
            <ac:picMk id="41" creationId="{357086E9-4C14-75A2-B109-9278A69D2E24}"/>
          </ac:picMkLst>
        </pc:picChg>
        <pc:picChg chg="add mod">
          <ac:chgData name="Judson Santiago" userId="ebb108da2f256286" providerId="LiveId" clId="{C82C03BB-9FB9-8649-AAE4-2E3D40C523B3}" dt="2022-08-06T14:56:00.942" v="25" actId="167"/>
          <ac:picMkLst>
            <pc:docMk/>
            <pc:sldMk cId="3679015613" sldId="335"/>
            <ac:picMk id="42" creationId="{F2F428FA-7765-292A-C07B-0CC4EF7B3513}"/>
          </ac:picMkLst>
        </pc:picChg>
      </pc:sldChg>
      <pc:sldChg chg="modSp mod">
        <pc:chgData name="Judson Santiago" userId="ebb108da2f256286" providerId="LiveId" clId="{C82C03BB-9FB9-8649-AAE4-2E3D40C523B3}" dt="2022-08-09T17:18:51.886" v="65" actId="207"/>
        <pc:sldMkLst>
          <pc:docMk/>
          <pc:sldMk cId="1951357651" sldId="337"/>
        </pc:sldMkLst>
        <pc:spChg chg="mod">
          <ac:chgData name="Judson Santiago" userId="ebb108da2f256286" providerId="LiveId" clId="{C82C03BB-9FB9-8649-AAE4-2E3D40C523B3}" dt="2022-08-09T17:18:51.886" v="65" actId="207"/>
          <ac:spMkLst>
            <pc:docMk/>
            <pc:sldMk cId="1951357651" sldId="337"/>
            <ac:spMk id="5" creationId="{F6CCE508-52F3-467D-AD70-02F2BCDE4020}"/>
          </ac:spMkLst>
        </pc:spChg>
      </pc:sldChg>
      <pc:sldChg chg="modSp mod">
        <pc:chgData name="Judson Santiago" userId="ebb108da2f256286" providerId="LiveId" clId="{C82C03BB-9FB9-8649-AAE4-2E3D40C523B3}" dt="2022-08-09T17:16:43.976" v="51" actId="14100"/>
        <pc:sldMkLst>
          <pc:docMk/>
          <pc:sldMk cId="3841555471" sldId="338"/>
        </pc:sldMkLst>
        <pc:spChg chg="mod">
          <ac:chgData name="Judson Santiago" userId="ebb108da2f256286" providerId="LiveId" clId="{C82C03BB-9FB9-8649-AAE4-2E3D40C523B3}" dt="2022-08-09T17:16:35.806" v="44" actId="167"/>
          <ac:spMkLst>
            <pc:docMk/>
            <pc:sldMk cId="3841555471" sldId="338"/>
            <ac:spMk id="3" creationId="{B912E321-D341-41F3-A85D-F024E327379D}"/>
          </ac:spMkLst>
        </pc:spChg>
        <pc:spChg chg="mod">
          <ac:chgData name="Judson Santiago" userId="ebb108da2f256286" providerId="LiveId" clId="{C82C03BB-9FB9-8649-AAE4-2E3D40C523B3}" dt="2022-08-09T17:16:43.976" v="51" actId="14100"/>
          <ac:spMkLst>
            <pc:docMk/>
            <pc:sldMk cId="3841555471" sldId="338"/>
            <ac:spMk id="5" creationId="{F6CCE508-52F3-467D-AD70-02F2BCDE4020}"/>
          </ac:spMkLst>
        </pc:spChg>
      </pc:sldChg>
      <pc:sldChg chg="modSp mod">
        <pc:chgData name="Judson Santiago" userId="ebb108da2f256286" providerId="LiveId" clId="{C82C03BB-9FB9-8649-AAE4-2E3D40C523B3}" dt="2022-08-09T17:20:41.104" v="87" actId="207"/>
        <pc:sldMkLst>
          <pc:docMk/>
          <pc:sldMk cId="4053607691" sldId="339"/>
        </pc:sldMkLst>
        <pc:spChg chg="mod">
          <ac:chgData name="Judson Santiago" userId="ebb108da2f256286" providerId="LiveId" clId="{C82C03BB-9FB9-8649-AAE4-2E3D40C523B3}" dt="2022-08-09T17:20:41.104" v="87" actId="207"/>
          <ac:spMkLst>
            <pc:docMk/>
            <pc:sldMk cId="4053607691" sldId="339"/>
            <ac:spMk id="5" creationId="{F6CCE508-52F3-467D-AD70-02F2BCDE4020}"/>
          </ac:spMkLst>
        </pc:spChg>
      </pc:sldChg>
    </pc:docChg>
  </pc:docChgLst>
  <pc:docChgLst>
    <pc:chgData name="Judson Santiago" userId="ebb108da2f256286" providerId="LiveId" clId="{A8DED25E-FC70-40A6-A3E3-AB7C5F790A6B}"/>
    <pc:docChg chg="undo redo custSel addSld delSld modSld sldOrd modMainMaster">
      <pc:chgData name="Judson Santiago" userId="ebb108da2f256286" providerId="LiveId" clId="{A8DED25E-FC70-40A6-A3E3-AB7C5F790A6B}" dt="2022-04-07T05:50:29.464" v="14394" actId="20577"/>
      <pc:docMkLst>
        <pc:docMk/>
      </pc:docMkLst>
      <pc:sldChg chg="addSp delSp modSp mod modTransition modNotesTx">
        <pc:chgData name="Judson Santiago" userId="ebb108da2f256286" providerId="LiveId" clId="{A8DED25E-FC70-40A6-A3E3-AB7C5F790A6B}" dt="2022-04-06T00:43:10.193" v="13361" actId="20577"/>
        <pc:sldMkLst>
          <pc:docMk/>
          <pc:sldMk cId="0" sldId="287"/>
        </pc:sldMkLst>
        <pc:spChg chg="mod">
          <ac:chgData name="Judson Santiago" userId="ebb108da2f256286" providerId="LiveId" clId="{A8DED25E-FC70-40A6-A3E3-AB7C5F790A6B}" dt="2022-04-05T23:05:16.464" v="12225" actId="20577"/>
          <ac:spMkLst>
            <pc:docMk/>
            <pc:sldMk cId="0" sldId="287"/>
            <ac:spMk id="2" creationId="{00000000-0000-0000-0000-000000000000}"/>
          </ac:spMkLst>
        </pc:spChg>
        <pc:spChg chg="add mod">
          <ac:chgData name="Judson Santiago" userId="ebb108da2f256286" providerId="LiveId" clId="{A8DED25E-FC70-40A6-A3E3-AB7C5F790A6B}" dt="2022-04-06T00:42:34.610" v="13352" actId="1076"/>
          <ac:spMkLst>
            <pc:docMk/>
            <pc:sldMk cId="0" sldId="287"/>
            <ac:spMk id="3" creationId="{333424D3-F4A7-473B-8C52-B4B6309A3C87}"/>
          </ac:spMkLst>
        </pc:spChg>
        <pc:spChg chg="add del mod">
          <ac:chgData name="Judson Santiago" userId="ebb108da2f256286" providerId="LiveId" clId="{A8DED25E-FC70-40A6-A3E3-AB7C5F790A6B}" dt="2022-04-05T23:39:03.041" v="12505" actId="478"/>
          <ac:spMkLst>
            <pc:docMk/>
            <pc:sldMk cId="0" sldId="287"/>
            <ac:spMk id="4" creationId="{E32A7DB5-E98E-4BF1-B86F-F1785C58B577}"/>
          </ac:spMkLst>
        </pc:spChg>
        <pc:spChg chg="mod">
          <ac:chgData name="Judson Santiago" userId="ebb108da2f256286" providerId="LiveId" clId="{A8DED25E-FC70-40A6-A3E3-AB7C5F790A6B}" dt="2022-04-06T00:43:10.193" v="13361" actId="20577"/>
          <ac:spMkLst>
            <pc:docMk/>
            <pc:sldMk cId="0" sldId="287"/>
            <ac:spMk id="6" creationId="{00000000-0000-0000-0000-000000000000}"/>
          </ac:spMkLst>
        </pc:spChg>
      </pc:sldChg>
      <pc:sldChg chg="modSp mod modTransition">
        <pc:chgData name="Judson Santiago" userId="ebb108da2f256286" providerId="LiveId" clId="{A8DED25E-FC70-40A6-A3E3-AB7C5F790A6B}" dt="2022-04-06T00:44:02.985" v="13373" actId="20577"/>
        <pc:sldMkLst>
          <pc:docMk/>
          <pc:sldMk cId="0" sldId="289"/>
        </pc:sldMkLst>
        <pc:spChg chg="mod">
          <ac:chgData name="Judson Santiago" userId="ebb108da2f256286" providerId="LiveId" clId="{A8DED25E-FC70-40A6-A3E3-AB7C5F790A6B}" dt="2022-04-06T00:44:02.985" v="13373" actId="20577"/>
          <ac:spMkLst>
            <pc:docMk/>
            <pc:sldMk cId="0" sldId="289"/>
            <ac:spMk id="3" creationId="{00000000-0000-0000-0000-000000000000}"/>
          </ac:spMkLst>
        </pc:spChg>
      </pc:sldChg>
      <pc:sldChg chg="addSp delSp modSp mod modTransition modNotesTx">
        <pc:chgData name="Judson Santiago" userId="ebb108da2f256286" providerId="LiveId" clId="{A8DED25E-FC70-40A6-A3E3-AB7C5F790A6B}" dt="2022-03-23T23:00:12.877" v="8495" actId="3064"/>
        <pc:sldMkLst>
          <pc:docMk/>
          <pc:sldMk cId="400612457" sldId="290"/>
        </pc:sldMkLst>
        <pc:spChg chg="mod">
          <ac:chgData name="Judson Santiago" userId="ebb108da2f256286" providerId="LiveId" clId="{A8DED25E-FC70-40A6-A3E3-AB7C5F790A6B}" dt="2022-03-22T18:49:25.480" v="11" actId="20577"/>
          <ac:spMkLst>
            <pc:docMk/>
            <pc:sldMk cId="400612457" sldId="290"/>
            <ac:spMk id="2" creationId="{00000000-0000-0000-0000-000000000000}"/>
          </ac:spMkLst>
        </pc:spChg>
        <pc:spChg chg="mod">
          <ac:chgData name="Judson Santiago" userId="ebb108da2f256286" providerId="LiveId" clId="{A8DED25E-FC70-40A6-A3E3-AB7C5F790A6B}" dt="2022-03-22T19:17:50.570" v="429" actId="113"/>
          <ac:spMkLst>
            <pc:docMk/>
            <pc:sldMk cId="400612457" sldId="290"/>
            <ac:spMk id="3" creationId="{00000000-0000-0000-0000-000000000000}"/>
          </ac:spMkLst>
        </pc:spChg>
        <pc:spChg chg="del">
          <ac:chgData name="Judson Santiago" userId="ebb108da2f256286" providerId="LiveId" clId="{A8DED25E-FC70-40A6-A3E3-AB7C5F790A6B}" dt="2022-03-22T18:54:23.934" v="273" actId="478"/>
          <ac:spMkLst>
            <pc:docMk/>
            <pc:sldMk cId="400612457" sldId="290"/>
            <ac:spMk id="4" creationId="{00000000-0000-0000-0000-000000000000}"/>
          </ac:spMkLst>
        </pc:spChg>
        <pc:spChg chg="del">
          <ac:chgData name="Judson Santiago" userId="ebb108da2f256286" providerId="LiveId" clId="{A8DED25E-FC70-40A6-A3E3-AB7C5F790A6B}" dt="2022-03-22T18:54:25.654" v="274" actId="478"/>
          <ac:spMkLst>
            <pc:docMk/>
            <pc:sldMk cId="400612457" sldId="290"/>
            <ac:spMk id="5" creationId="{00000000-0000-0000-0000-000000000000}"/>
          </ac:spMkLst>
        </pc:spChg>
        <pc:spChg chg="add mod">
          <ac:chgData name="Judson Santiago" userId="ebb108da2f256286" providerId="LiveId" clId="{A8DED25E-FC70-40A6-A3E3-AB7C5F790A6B}" dt="2022-03-23T23:00:12.877" v="8495" actId="3064"/>
          <ac:spMkLst>
            <pc:docMk/>
            <pc:sldMk cId="400612457" sldId="290"/>
            <ac:spMk id="6" creationId="{FF95C290-7A4F-4378-9D94-03F5E2C48840}"/>
          </ac:spMkLst>
        </pc:spChg>
      </pc:sldChg>
      <pc:sldChg chg="del modTransition">
        <pc:chgData name="Judson Santiago" userId="ebb108da2f256286" providerId="LiveId" clId="{A8DED25E-FC70-40A6-A3E3-AB7C5F790A6B}" dt="2022-04-06T00:46:21.633" v="13375" actId="47"/>
        <pc:sldMkLst>
          <pc:docMk/>
          <pc:sldMk cId="4247994229" sldId="291"/>
        </pc:sldMkLst>
      </pc:sldChg>
      <pc:sldChg chg="modSp mod">
        <pc:chgData name="Judson Santiago" userId="ebb108da2f256286" providerId="LiveId" clId="{A8DED25E-FC70-40A6-A3E3-AB7C5F790A6B}" dt="2022-03-22T19:10:30.232" v="428" actId="1037"/>
        <pc:sldMkLst>
          <pc:docMk/>
          <pc:sldMk cId="3671377644" sldId="311"/>
        </pc:sldMkLst>
        <pc:spChg chg="mod">
          <ac:chgData name="Judson Santiago" userId="ebb108da2f256286" providerId="LiveId" clId="{A8DED25E-FC70-40A6-A3E3-AB7C5F790A6B}" dt="2022-03-22T19:10:30.232" v="428" actId="1037"/>
          <ac:spMkLst>
            <pc:docMk/>
            <pc:sldMk cId="3671377644" sldId="311"/>
            <ac:spMk id="8" creationId="{58632245-4B20-4474-8F1B-8AC505E2AE36}"/>
          </ac:spMkLst>
        </pc:spChg>
      </pc:sldChg>
      <pc:sldChg chg="addSp delSp modSp new mod modTransition modNotesTx">
        <pc:chgData name="Judson Santiago" userId="ebb108da2f256286" providerId="LiveId" clId="{A8DED25E-FC70-40A6-A3E3-AB7C5F790A6B}" dt="2022-04-07T05:06:15.037" v="13638" actId="948"/>
        <pc:sldMkLst>
          <pc:docMk/>
          <pc:sldMk cId="4049317824" sldId="312"/>
        </pc:sldMkLst>
        <pc:spChg chg="mod">
          <ac:chgData name="Judson Santiago" userId="ebb108da2f256286" providerId="LiveId" clId="{A8DED25E-FC70-40A6-A3E3-AB7C5F790A6B}" dt="2022-03-22T19:25:13.375" v="723" actId="20577"/>
          <ac:spMkLst>
            <pc:docMk/>
            <pc:sldMk cId="4049317824" sldId="312"/>
            <ac:spMk id="2" creationId="{4320C61E-3432-43BA-8E3E-6176550B3B2A}"/>
          </ac:spMkLst>
        </pc:spChg>
        <pc:spChg chg="mod">
          <ac:chgData name="Judson Santiago" userId="ebb108da2f256286" providerId="LiveId" clId="{A8DED25E-FC70-40A6-A3E3-AB7C5F790A6B}" dt="2022-03-22T21:18:14.144" v="1622" actId="20577"/>
          <ac:spMkLst>
            <pc:docMk/>
            <pc:sldMk cId="4049317824" sldId="312"/>
            <ac:spMk id="3" creationId="{B912E321-D341-41F3-A85D-F024E327379D}"/>
          </ac:spMkLst>
        </pc:spChg>
        <pc:spChg chg="add mod">
          <ac:chgData name="Judson Santiago" userId="ebb108da2f256286" providerId="LiveId" clId="{A8DED25E-FC70-40A6-A3E3-AB7C5F790A6B}" dt="2022-04-07T05:05:19.715" v="13626" actId="1076"/>
          <ac:spMkLst>
            <pc:docMk/>
            <pc:sldMk cId="4049317824" sldId="312"/>
            <ac:spMk id="5" creationId="{F6CCE508-52F3-467D-AD70-02F2BCDE4020}"/>
          </ac:spMkLst>
        </pc:spChg>
        <pc:spChg chg="add del mod">
          <ac:chgData name="Judson Santiago" userId="ebb108da2f256286" providerId="LiveId" clId="{A8DED25E-FC70-40A6-A3E3-AB7C5F790A6B}" dt="2022-03-22T21:18:00.083" v="1616" actId="164"/>
          <ac:spMkLst>
            <pc:docMk/>
            <pc:sldMk cId="4049317824" sldId="312"/>
            <ac:spMk id="6" creationId="{C5B767A2-3995-4DE4-97DD-382EB785E43F}"/>
          </ac:spMkLst>
        </pc:spChg>
        <pc:spChg chg="add mod">
          <ac:chgData name="Judson Santiago" userId="ebb108da2f256286" providerId="LiveId" clId="{A8DED25E-FC70-40A6-A3E3-AB7C5F790A6B}" dt="2022-03-22T21:18:04.632" v="1617" actId="164"/>
          <ac:spMkLst>
            <pc:docMk/>
            <pc:sldMk cId="4049317824" sldId="312"/>
            <ac:spMk id="7" creationId="{AFDDA562-3DCE-4E51-9C04-F3E58353FF99}"/>
          </ac:spMkLst>
        </pc:spChg>
        <pc:spChg chg="add mod">
          <ac:chgData name="Judson Santiago" userId="ebb108da2f256286" providerId="LiveId" clId="{A8DED25E-FC70-40A6-A3E3-AB7C5F790A6B}" dt="2022-04-07T05:02:19.531" v="13510" actId="20577"/>
          <ac:spMkLst>
            <pc:docMk/>
            <pc:sldMk cId="4049317824" sldId="312"/>
            <ac:spMk id="9" creationId="{A1F715C7-F28F-4FF0-B7D9-0366655BB239}"/>
          </ac:spMkLst>
        </pc:spChg>
        <pc:spChg chg="add mod ord">
          <ac:chgData name="Judson Santiago" userId="ebb108da2f256286" providerId="LiveId" clId="{A8DED25E-FC70-40A6-A3E3-AB7C5F790A6B}" dt="2022-03-22T21:18:00.083" v="1616" actId="164"/>
          <ac:spMkLst>
            <pc:docMk/>
            <pc:sldMk cId="4049317824" sldId="312"/>
            <ac:spMk id="10" creationId="{D733B18C-1EAB-4950-BFE3-E2B4DECA3AA9}"/>
          </ac:spMkLst>
        </pc:spChg>
        <pc:spChg chg="add mod ord">
          <ac:chgData name="Judson Santiago" userId="ebb108da2f256286" providerId="LiveId" clId="{A8DED25E-FC70-40A6-A3E3-AB7C5F790A6B}" dt="2022-03-22T21:18:04.632" v="1617" actId="164"/>
          <ac:spMkLst>
            <pc:docMk/>
            <pc:sldMk cId="4049317824" sldId="312"/>
            <ac:spMk id="11" creationId="{0A90C2B2-E63A-4284-8EB7-8C4658C0F740}"/>
          </ac:spMkLst>
        </pc:spChg>
        <pc:spChg chg="mod">
          <ac:chgData name="Judson Santiago" userId="ebb108da2f256286" providerId="LiveId" clId="{A8DED25E-FC70-40A6-A3E3-AB7C5F790A6B}" dt="2022-03-22T23:13:21.608" v="4022" actId="208"/>
          <ac:spMkLst>
            <pc:docMk/>
            <pc:sldMk cId="4049317824" sldId="312"/>
            <ac:spMk id="15" creationId="{B25EC00F-7820-4859-8B9A-4866477F86E0}"/>
          </ac:spMkLst>
        </pc:spChg>
        <pc:spChg chg="mod">
          <ac:chgData name="Judson Santiago" userId="ebb108da2f256286" providerId="LiveId" clId="{A8DED25E-FC70-40A6-A3E3-AB7C5F790A6B}" dt="2022-03-23T18:24:40.178" v="5975" actId="1037"/>
          <ac:spMkLst>
            <pc:docMk/>
            <pc:sldMk cId="4049317824" sldId="312"/>
            <ac:spMk id="16" creationId="{6A06B8FC-1276-43A7-8FEE-293E222AAC06}"/>
          </ac:spMkLst>
        </pc:spChg>
        <pc:spChg chg="mod">
          <ac:chgData name="Judson Santiago" userId="ebb108da2f256286" providerId="LiveId" clId="{A8DED25E-FC70-40A6-A3E3-AB7C5F790A6B}" dt="2022-03-23T18:20:17.640" v="5946"/>
          <ac:spMkLst>
            <pc:docMk/>
            <pc:sldMk cId="4049317824" sldId="312"/>
            <ac:spMk id="18" creationId="{89DC33CA-DC40-4E3E-87CC-B5DF4FA2C75B}"/>
          </ac:spMkLst>
        </pc:spChg>
        <pc:spChg chg="mod">
          <ac:chgData name="Judson Santiago" userId="ebb108da2f256286" providerId="LiveId" clId="{A8DED25E-FC70-40A6-A3E3-AB7C5F790A6B}" dt="2022-03-23T18:20:17.640" v="5946"/>
          <ac:spMkLst>
            <pc:docMk/>
            <pc:sldMk cId="4049317824" sldId="312"/>
            <ac:spMk id="19" creationId="{B86D9749-DFA2-4221-976B-EBAFFAB26004}"/>
          </ac:spMkLst>
        </pc:spChg>
        <pc:spChg chg="mod">
          <ac:chgData name="Judson Santiago" userId="ebb108da2f256286" providerId="LiveId" clId="{A8DED25E-FC70-40A6-A3E3-AB7C5F790A6B}" dt="2022-04-07T05:06:15.037" v="13638" actId="948"/>
          <ac:spMkLst>
            <pc:docMk/>
            <pc:sldMk cId="4049317824" sldId="312"/>
            <ac:spMk id="21" creationId="{8C24CDDF-2CA2-49C2-BA1F-4D782E2225AA}"/>
          </ac:spMkLst>
        </pc:spChg>
        <pc:spChg chg="mod">
          <ac:chgData name="Judson Santiago" userId="ebb108da2f256286" providerId="LiveId" clId="{A8DED25E-FC70-40A6-A3E3-AB7C5F790A6B}" dt="2022-04-07T05:05:54.038" v="13635"/>
          <ac:spMkLst>
            <pc:docMk/>
            <pc:sldMk cId="4049317824" sldId="312"/>
            <ac:spMk id="22" creationId="{B0BB4C23-697E-4C16-BE07-3C230E0A30D6}"/>
          </ac:spMkLst>
        </pc:spChg>
        <pc:grpChg chg="add del mod">
          <ac:chgData name="Judson Santiago" userId="ebb108da2f256286" providerId="LiveId" clId="{A8DED25E-FC70-40A6-A3E3-AB7C5F790A6B}" dt="2022-03-23T18:20:16.995" v="5945" actId="478"/>
          <ac:grpSpMkLst>
            <pc:docMk/>
            <pc:sldMk cId="4049317824" sldId="312"/>
            <ac:grpSpMk id="12" creationId="{AC501D14-6CF5-42F6-ACAC-4C3DAC79A54A}"/>
          </ac:grpSpMkLst>
        </pc:grpChg>
        <pc:grpChg chg="add del mod">
          <ac:chgData name="Judson Santiago" userId="ebb108da2f256286" providerId="LiveId" clId="{A8DED25E-FC70-40A6-A3E3-AB7C5F790A6B}" dt="2022-03-23T18:20:16.995" v="5945" actId="478"/>
          <ac:grpSpMkLst>
            <pc:docMk/>
            <pc:sldMk cId="4049317824" sldId="312"/>
            <ac:grpSpMk id="13" creationId="{61A4B66A-A286-415C-AD74-40780EF29418}"/>
          </ac:grpSpMkLst>
        </pc:grpChg>
        <pc:grpChg chg="add mod">
          <ac:chgData name="Judson Santiago" userId="ebb108da2f256286" providerId="LiveId" clId="{A8DED25E-FC70-40A6-A3E3-AB7C5F790A6B}" dt="2022-03-22T21:43:22.237" v="2221" actId="1037"/>
          <ac:grpSpMkLst>
            <pc:docMk/>
            <pc:sldMk cId="4049317824" sldId="312"/>
            <ac:grpSpMk id="14" creationId="{E7614536-F26E-470B-B986-BC4ABD929654}"/>
          </ac:grpSpMkLst>
        </pc:grpChg>
        <pc:grpChg chg="add mod">
          <ac:chgData name="Judson Santiago" userId="ebb108da2f256286" providerId="LiveId" clId="{A8DED25E-FC70-40A6-A3E3-AB7C5F790A6B}" dt="2022-03-23T18:20:47.979" v="5955" actId="1035"/>
          <ac:grpSpMkLst>
            <pc:docMk/>
            <pc:sldMk cId="4049317824" sldId="312"/>
            <ac:grpSpMk id="17" creationId="{154FB7A6-4480-4EFF-89BA-6324E4D0C26E}"/>
          </ac:grpSpMkLst>
        </pc:grpChg>
        <pc:grpChg chg="mod">
          <ac:chgData name="Judson Santiago" userId="ebb108da2f256286" providerId="LiveId" clId="{A8DED25E-FC70-40A6-A3E3-AB7C5F790A6B}" dt="2022-03-23T18:20:17.640" v="5946"/>
          <ac:grpSpMkLst>
            <pc:docMk/>
            <pc:sldMk cId="4049317824" sldId="312"/>
            <ac:grpSpMk id="20" creationId="{A34FFC29-09E3-4C18-803F-D0080686059A}"/>
          </ac:grpSpMkLst>
        </pc:grpChg>
      </pc:sldChg>
      <pc:sldChg chg="addSp delSp modSp add mod modTransition modNotesTx">
        <pc:chgData name="Judson Santiago" userId="ebb108da2f256286" providerId="LiveId" clId="{A8DED25E-FC70-40A6-A3E3-AB7C5F790A6B}" dt="2022-04-07T05:04:11" v="13575" actId="6549"/>
        <pc:sldMkLst>
          <pc:docMk/>
          <pc:sldMk cId="1693157296" sldId="313"/>
        </pc:sldMkLst>
        <pc:spChg chg="mod">
          <ac:chgData name="Judson Santiago" userId="ebb108da2f256286" providerId="LiveId" clId="{A8DED25E-FC70-40A6-A3E3-AB7C5F790A6B}" dt="2022-03-22T21:46:30.819" v="2246" actId="20577"/>
          <ac:spMkLst>
            <pc:docMk/>
            <pc:sldMk cId="1693157296" sldId="313"/>
            <ac:spMk id="2" creationId="{4320C61E-3432-43BA-8E3E-6176550B3B2A}"/>
          </ac:spMkLst>
        </pc:spChg>
        <pc:spChg chg="mod">
          <ac:chgData name="Judson Santiago" userId="ebb108da2f256286" providerId="LiveId" clId="{A8DED25E-FC70-40A6-A3E3-AB7C5F790A6B}" dt="2022-04-07T05:04:11" v="13575" actId="6549"/>
          <ac:spMkLst>
            <pc:docMk/>
            <pc:sldMk cId="1693157296" sldId="313"/>
            <ac:spMk id="5" creationId="{F6CCE508-52F3-467D-AD70-02F2BCDE4020}"/>
          </ac:spMkLst>
        </pc:spChg>
        <pc:spChg chg="del mod">
          <ac:chgData name="Judson Santiago" userId="ebb108da2f256286" providerId="LiveId" clId="{A8DED25E-FC70-40A6-A3E3-AB7C5F790A6B}" dt="2022-03-22T21:51:13.065" v="2487" actId="478"/>
          <ac:spMkLst>
            <pc:docMk/>
            <pc:sldMk cId="1693157296" sldId="313"/>
            <ac:spMk id="9" creationId="{A1F715C7-F28F-4FF0-B7D9-0366655BB239}"/>
          </ac:spMkLst>
        </pc:spChg>
        <pc:spChg chg="mod">
          <ac:chgData name="Judson Santiago" userId="ebb108da2f256286" providerId="LiveId" clId="{A8DED25E-FC70-40A6-A3E3-AB7C5F790A6B}" dt="2022-03-23T18:18:26.384" v="5857"/>
          <ac:spMkLst>
            <pc:docMk/>
            <pc:sldMk cId="1693157296" sldId="313"/>
            <ac:spMk id="15" creationId="{B7EA1EE6-EC22-48F4-A80C-D343AF10B7D1}"/>
          </ac:spMkLst>
        </pc:spChg>
        <pc:spChg chg="mod">
          <ac:chgData name="Judson Santiago" userId="ebb108da2f256286" providerId="LiveId" clId="{A8DED25E-FC70-40A6-A3E3-AB7C5F790A6B}" dt="2022-03-23T18:18:26.384" v="5857"/>
          <ac:spMkLst>
            <pc:docMk/>
            <pc:sldMk cId="1693157296" sldId="313"/>
            <ac:spMk id="16" creationId="{B9E83E41-8475-49AD-9950-F694C7E1EBA1}"/>
          </ac:spMkLst>
        </pc:spChg>
        <pc:spChg chg="mod">
          <ac:chgData name="Judson Santiago" userId="ebb108da2f256286" providerId="LiveId" clId="{A8DED25E-FC70-40A6-A3E3-AB7C5F790A6B}" dt="2022-03-23T18:19:13.044" v="5888" actId="20577"/>
          <ac:spMkLst>
            <pc:docMk/>
            <pc:sldMk cId="1693157296" sldId="313"/>
            <ac:spMk id="18" creationId="{D9A361D0-E0D0-41C2-8BFA-873EE0B5848E}"/>
          </ac:spMkLst>
        </pc:spChg>
        <pc:spChg chg="mod">
          <ac:chgData name="Judson Santiago" userId="ebb108da2f256286" providerId="LiveId" clId="{A8DED25E-FC70-40A6-A3E3-AB7C5F790A6B}" dt="2022-03-23T18:19:34.276" v="5938" actId="20577"/>
          <ac:spMkLst>
            <pc:docMk/>
            <pc:sldMk cId="1693157296" sldId="313"/>
            <ac:spMk id="19" creationId="{22EE4450-C529-434E-8FB2-36AD0B99DFD3}"/>
          </ac:spMkLst>
        </pc:spChg>
        <pc:spChg chg="mod">
          <ac:chgData name="Judson Santiago" userId="ebb108da2f256286" providerId="LiveId" clId="{A8DED25E-FC70-40A6-A3E3-AB7C5F790A6B}" dt="2022-03-23T18:23:13.430" v="5965"/>
          <ac:spMkLst>
            <pc:docMk/>
            <pc:sldMk cId="1693157296" sldId="313"/>
            <ac:spMk id="21" creationId="{FB1E7F23-E6FF-433E-96FA-6F8843039370}"/>
          </ac:spMkLst>
        </pc:spChg>
        <pc:spChg chg="mod">
          <ac:chgData name="Judson Santiago" userId="ebb108da2f256286" providerId="LiveId" clId="{A8DED25E-FC70-40A6-A3E3-AB7C5F790A6B}" dt="2022-03-23T18:23:13.430" v="5965"/>
          <ac:spMkLst>
            <pc:docMk/>
            <pc:sldMk cId="1693157296" sldId="313"/>
            <ac:spMk id="22" creationId="{EDA9FB9F-6018-4A6B-A74A-4E39632EE56F}"/>
          </ac:spMkLst>
        </pc:spChg>
        <pc:spChg chg="mod">
          <ac:chgData name="Judson Santiago" userId="ebb108da2f256286" providerId="LiveId" clId="{A8DED25E-FC70-40A6-A3E3-AB7C5F790A6B}" dt="2022-04-07T05:03:30.553" v="13535" actId="20577"/>
          <ac:spMkLst>
            <pc:docMk/>
            <pc:sldMk cId="1693157296" sldId="313"/>
            <ac:spMk id="24" creationId="{F68C8DF7-2424-4C03-81F0-60B59945CBD1}"/>
          </ac:spMkLst>
        </pc:spChg>
        <pc:spChg chg="mod">
          <ac:chgData name="Judson Santiago" userId="ebb108da2f256286" providerId="LiveId" clId="{A8DED25E-FC70-40A6-A3E3-AB7C5F790A6B}" dt="2022-04-07T05:03:18.322" v="13527" actId="6549"/>
          <ac:spMkLst>
            <pc:docMk/>
            <pc:sldMk cId="1693157296" sldId="313"/>
            <ac:spMk id="25" creationId="{4FB61D33-BDA2-45BC-962E-3C05B16BC8D0}"/>
          </ac:spMkLst>
        </pc:spChg>
        <pc:grpChg chg="del">
          <ac:chgData name="Judson Santiago" userId="ebb108da2f256286" providerId="LiveId" clId="{A8DED25E-FC70-40A6-A3E3-AB7C5F790A6B}" dt="2022-03-23T18:18:25.924" v="5856" actId="478"/>
          <ac:grpSpMkLst>
            <pc:docMk/>
            <pc:sldMk cId="1693157296" sldId="313"/>
            <ac:grpSpMk id="12" creationId="{AC501D14-6CF5-42F6-ACAC-4C3DAC79A54A}"/>
          </ac:grpSpMkLst>
        </pc:grpChg>
        <pc:grpChg chg="del">
          <ac:chgData name="Judson Santiago" userId="ebb108da2f256286" providerId="LiveId" clId="{A8DED25E-FC70-40A6-A3E3-AB7C5F790A6B}" dt="2022-03-23T18:18:25.924" v="5856" actId="478"/>
          <ac:grpSpMkLst>
            <pc:docMk/>
            <pc:sldMk cId="1693157296" sldId="313"/>
            <ac:grpSpMk id="13" creationId="{61A4B66A-A286-415C-AD74-40780EF29418}"/>
          </ac:grpSpMkLst>
        </pc:grpChg>
        <pc:grpChg chg="add del mod">
          <ac:chgData name="Judson Santiago" userId="ebb108da2f256286" providerId="LiveId" clId="{A8DED25E-FC70-40A6-A3E3-AB7C5F790A6B}" dt="2022-03-23T18:23:13.051" v="5964" actId="478"/>
          <ac:grpSpMkLst>
            <pc:docMk/>
            <pc:sldMk cId="1693157296" sldId="313"/>
            <ac:grpSpMk id="14" creationId="{BCFB0D7A-F04E-45A2-8F71-750C254BBE35}"/>
          </ac:grpSpMkLst>
        </pc:grpChg>
        <pc:grpChg chg="del">
          <ac:chgData name="Judson Santiago" userId="ebb108da2f256286" providerId="LiveId" clId="{A8DED25E-FC70-40A6-A3E3-AB7C5F790A6B}" dt="2022-03-22T21:56:19.255" v="2622" actId="478"/>
          <ac:grpSpMkLst>
            <pc:docMk/>
            <pc:sldMk cId="1693157296" sldId="313"/>
            <ac:grpSpMk id="14" creationId="{E7614536-F26E-470B-B986-BC4ABD929654}"/>
          </ac:grpSpMkLst>
        </pc:grpChg>
        <pc:grpChg chg="mod">
          <ac:chgData name="Judson Santiago" userId="ebb108da2f256286" providerId="LiveId" clId="{A8DED25E-FC70-40A6-A3E3-AB7C5F790A6B}" dt="2022-03-23T18:18:26.384" v="5857"/>
          <ac:grpSpMkLst>
            <pc:docMk/>
            <pc:sldMk cId="1693157296" sldId="313"/>
            <ac:grpSpMk id="17" creationId="{C04E8F8C-F3B7-449B-A945-DEBA573EE7E6}"/>
          </ac:grpSpMkLst>
        </pc:grpChg>
        <pc:grpChg chg="add mod">
          <ac:chgData name="Judson Santiago" userId="ebb108da2f256286" providerId="LiveId" clId="{A8DED25E-FC70-40A6-A3E3-AB7C5F790A6B}" dt="2022-03-23T18:23:13.430" v="5965"/>
          <ac:grpSpMkLst>
            <pc:docMk/>
            <pc:sldMk cId="1693157296" sldId="313"/>
            <ac:grpSpMk id="20" creationId="{B7415CA5-CEBF-4725-B2B5-C94AC725C6AD}"/>
          </ac:grpSpMkLst>
        </pc:grpChg>
        <pc:grpChg chg="mod">
          <ac:chgData name="Judson Santiago" userId="ebb108da2f256286" providerId="LiveId" clId="{A8DED25E-FC70-40A6-A3E3-AB7C5F790A6B}" dt="2022-03-23T18:23:13.430" v="5965"/>
          <ac:grpSpMkLst>
            <pc:docMk/>
            <pc:sldMk cId="1693157296" sldId="313"/>
            <ac:grpSpMk id="23" creationId="{AA2202E8-20F2-4B8C-860F-E5617FA5CC07}"/>
          </ac:grpSpMkLst>
        </pc:grpChg>
      </pc:sldChg>
      <pc:sldChg chg="addSp delSp modSp new mod modTransition modNotesTx">
        <pc:chgData name="Judson Santiago" userId="ebb108da2f256286" providerId="LiveId" clId="{A8DED25E-FC70-40A6-A3E3-AB7C5F790A6B}" dt="2022-03-23T20:35:38.248" v="7414" actId="20577"/>
        <pc:sldMkLst>
          <pc:docMk/>
          <pc:sldMk cId="3000045830" sldId="314"/>
        </pc:sldMkLst>
        <pc:spChg chg="mod">
          <ac:chgData name="Judson Santiago" userId="ebb108da2f256286" providerId="LiveId" clId="{A8DED25E-FC70-40A6-A3E3-AB7C5F790A6B}" dt="2022-03-22T22:05:02.323" v="2940" actId="20577"/>
          <ac:spMkLst>
            <pc:docMk/>
            <pc:sldMk cId="3000045830" sldId="314"/>
            <ac:spMk id="2" creationId="{F30CF8B8-6D75-4B74-B720-B7CECFF1E7EE}"/>
          </ac:spMkLst>
        </pc:spChg>
        <pc:spChg chg="mod">
          <ac:chgData name="Judson Santiago" userId="ebb108da2f256286" providerId="LiveId" clId="{A8DED25E-FC70-40A6-A3E3-AB7C5F790A6B}" dt="2022-03-23T20:29:30.658" v="7408" actId="207"/>
          <ac:spMkLst>
            <pc:docMk/>
            <pc:sldMk cId="3000045830" sldId="314"/>
            <ac:spMk id="3" creationId="{488D9626-4349-401E-9417-9B52E916A5A3}"/>
          </ac:spMkLst>
        </pc:spChg>
        <pc:spChg chg="add del mod">
          <ac:chgData name="Judson Santiago" userId="ebb108da2f256286" providerId="LiveId" clId="{A8DED25E-FC70-40A6-A3E3-AB7C5F790A6B}" dt="2022-03-23T18:09:43.783" v="5768" actId="478"/>
          <ac:spMkLst>
            <pc:docMk/>
            <pc:sldMk cId="3000045830" sldId="314"/>
            <ac:spMk id="9" creationId="{33E11CAF-B6F7-4577-92B9-A8090F2A192B}"/>
          </ac:spMkLst>
        </pc:spChg>
        <pc:spChg chg="add del mod">
          <ac:chgData name="Judson Santiago" userId="ebb108da2f256286" providerId="LiveId" clId="{A8DED25E-FC70-40A6-A3E3-AB7C5F790A6B}" dt="2022-03-23T18:06:05.042" v="5709" actId="478"/>
          <ac:spMkLst>
            <pc:docMk/>
            <pc:sldMk cId="3000045830" sldId="314"/>
            <ac:spMk id="10" creationId="{37D28AE8-1E2C-43C3-B4A8-78B275DE5EE2}"/>
          </ac:spMkLst>
        </pc:spChg>
        <pc:spChg chg="add del mod">
          <ac:chgData name="Judson Santiago" userId="ebb108da2f256286" providerId="LiveId" clId="{A8DED25E-FC70-40A6-A3E3-AB7C5F790A6B}" dt="2022-03-23T18:09:43.783" v="5768" actId="478"/>
          <ac:spMkLst>
            <pc:docMk/>
            <pc:sldMk cId="3000045830" sldId="314"/>
            <ac:spMk id="13" creationId="{5121C549-CC94-4973-BCB6-3CF8DE8BDBAF}"/>
          </ac:spMkLst>
        </pc:spChg>
        <pc:spChg chg="add mod">
          <ac:chgData name="Judson Santiago" userId="ebb108da2f256286" providerId="LiveId" clId="{A8DED25E-FC70-40A6-A3E3-AB7C5F790A6B}" dt="2022-03-23T18:17:11.740" v="5851" actId="3064"/>
          <ac:spMkLst>
            <pc:docMk/>
            <pc:sldMk cId="3000045830" sldId="314"/>
            <ac:spMk id="16" creationId="{5132A04F-150B-4716-8049-281BD319B0CD}"/>
          </ac:spMkLst>
        </pc:spChg>
        <pc:spChg chg="add mod topLvl">
          <ac:chgData name="Judson Santiago" userId="ebb108da2f256286" providerId="LiveId" clId="{A8DED25E-FC70-40A6-A3E3-AB7C5F790A6B}" dt="2022-03-23T20:33:54.596" v="7409" actId="208"/>
          <ac:spMkLst>
            <pc:docMk/>
            <pc:sldMk cId="3000045830" sldId="314"/>
            <ac:spMk id="17" creationId="{355C918B-7EB6-46BD-A762-8406749D03A2}"/>
          </ac:spMkLst>
        </pc:spChg>
        <pc:spChg chg="add mod">
          <ac:chgData name="Judson Santiago" userId="ebb108da2f256286" providerId="LiveId" clId="{A8DED25E-FC70-40A6-A3E3-AB7C5F790A6B}" dt="2022-03-23T20:35:38.248" v="7414" actId="20577"/>
          <ac:spMkLst>
            <pc:docMk/>
            <pc:sldMk cId="3000045830" sldId="314"/>
            <ac:spMk id="21" creationId="{9AAD7224-2123-47F3-AEB5-6F5C2656C280}"/>
          </ac:spMkLst>
        </pc:spChg>
        <pc:spChg chg="add del mod">
          <ac:chgData name="Judson Santiago" userId="ebb108da2f256286" providerId="LiveId" clId="{A8DED25E-FC70-40A6-A3E3-AB7C5F790A6B}" dt="2022-03-23T18:12:40.863" v="5793" actId="478"/>
          <ac:spMkLst>
            <pc:docMk/>
            <pc:sldMk cId="3000045830" sldId="314"/>
            <ac:spMk id="23" creationId="{21708507-2FF0-4449-A776-61847BB57A1B}"/>
          </ac:spMkLst>
        </pc:spChg>
        <pc:spChg chg="add del mod">
          <ac:chgData name="Judson Santiago" userId="ebb108da2f256286" providerId="LiveId" clId="{A8DED25E-FC70-40A6-A3E3-AB7C5F790A6B}" dt="2022-03-23T18:12:42.655" v="5794" actId="478"/>
          <ac:spMkLst>
            <pc:docMk/>
            <pc:sldMk cId="3000045830" sldId="314"/>
            <ac:spMk id="25" creationId="{4E969BD5-3D00-4EF6-BBB0-E1CEC8081D62}"/>
          </ac:spMkLst>
        </pc:spChg>
        <pc:spChg chg="add mod">
          <ac:chgData name="Judson Santiago" userId="ebb108da2f256286" providerId="LiveId" clId="{A8DED25E-FC70-40A6-A3E3-AB7C5F790A6B}" dt="2022-03-23T18:18:15.664" v="5855" actId="164"/>
          <ac:spMkLst>
            <pc:docMk/>
            <pc:sldMk cId="3000045830" sldId="314"/>
            <ac:spMk id="26" creationId="{C4DB0C6F-CBCF-4F58-9A42-60801F21AA01}"/>
          </ac:spMkLst>
        </pc:spChg>
        <pc:spChg chg="add mod">
          <ac:chgData name="Judson Santiago" userId="ebb108da2f256286" providerId="LiveId" clId="{A8DED25E-FC70-40A6-A3E3-AB7C5F790A6B}" dt="2022-03-23T18:18:15.664" v="5855" actId="164"/>
          <ac:spMkLst>
            <pc:docMk/>
            <pc:sldMk cId="3000045830" sldId="314"/>
            <ac:spMk id="27" creationId="{FBAC28BF-7C69-49AD-BFD1-28BC2CB23781}"/>
          </ac:spMkLst>
        </pc:spChg>
        <pc:spChg chg="add mod">
          <ac:chgData name="Judson Santiago" userId="ebb108da2f256286" providerId="LiveId" clId="{A8DED25E-FC70-40A6-A3E3-AB7C5F790A6B}" dt="2022-03-23T20:28:50.139" v="7405" actId="207"/>
          <ac:spMkLst>
            <pc:docMk/>
            <pc:sldMk cId="3000045830" sldId="314"/>
            <ac:spMk id="31" creationId="{21A02A58-4B37-47DB-9E84-2DFC0BD79BA0}"/>
          </ac:spMkLst>
        </pc:spChg>
        <pc:grpChg chg="add mod ord">
          <ac:chgData name="Judson Santiago" userId="ebb108da2f256286" providerId="LiveId" clId="{A8DED25E-FC70-40A6-A3E3-AB7C5F790A6B}" dt="2022-03-23T18:18:15.664" v="5855" actId="164"/>
          <ac:grpSpMkLst>
            <pc:docMk/>
            <pc:sldMk cId="3000045830" sldId="314"/>
            <ac:grpSpMk id="18" creationId="{6376F68F-D4BC-42BC-BB82-335D01F741B9}"/>
          </ac:grpSpMkLst>
        </pc:grpChg>
        <pc:grpChg chg="add mod">
          <ac:chgData name="Judson Santiago" userId="ebb108da2f256286" providerId="LiveId" clId="{A8DED25E-FC70-40A6-A3E3-AB7C5F790A6B}" dt="2022-03-23T18:18:15.664" v="5855" actId="164"/>
          <ac:grpSpMkLst>
            <pc:docMk/>
            <pc:sldMk cId="3000045830" sldId="314"/>
            <ac:grpSpMk id="19" creationId="{53269947-9F4C-4090-8522-043261610314}"/>
          </ac:grpSpMkLst>
        </pc:grpChg>
        <pc:grpChg chg="add del mod">
          <ac:chgData name="Judson Santiago" userId="ebb108da2f256286" providerId="LiveId" clId="{A8DED25E-FC70-40A6-A3E3-AB7C5F790A6B}" dt="2022-03-23T18:00:36.322" v="5611" actId="165"/>
          <ac:grpSpMkLst>
            <pc:docMk/>
            <pc:sldMk cId="3000045830" sldId="314"/>
            <ac:grpSpMk id="24" creationId="{EE78DF3E-B1A7-4150-967B-091712AA77D6}"/>
          </ac:grpSpMkLst>
        </pc:grpChg>
        <pc:picChg chg="add del mod topLvl">
          <ac:chgData name="Judson Santiago" userId="ebb108da2f256286" providerId="LiveId" clId="{A8DED25E-FC70-40A6-A3E3-AB7C5F790A6B}" dt="2022-03-23T18:02:41.395" v="5634" actId="478"/>
          <ac:picMkLst>
            <pc:docMk/>
            <pc:sldMk cId="3000045830" sldId="314"/>
            <ac:picMk id="5" creationId="{29B3AB33-3DB7-490C-B661-63DEA5B5C1BA}"/>
          </ac:picMkLst>
        </pc:picChg>
        <pc:picChg chg="add mod ord">
          <ac:chgData name="Judson Santiago" userId="ebb108da2f256286" providerId="LiveId" clId="{A8DED25E-FC70-40A6-A3E3-AB7C5F790A6B}" dt="2022-03-23T18:04:00.619" v="5650" actId="1036"/>
          <ac:picMkLst>
            <pc:docMk/>
            <pc:sldMk cId="3000045830" sldId="314"/>
            <ac:picMk id="12" creationId="{C3F67D6A-2C80-46BC-A1E4-84DB89F8E9F7}"/>
          </ac:picMkLst>
        </pc:picChg>
        <pc:picChg chg="add del">
          <ac:chgData name="Judson Santiago" userId="ebb108da2f256286" providerId="LiveId" clId="{A8DED25E-FC70-40A6-A3E3-AB7C5F790A6B}" dt="2022-03-22T23:00:43.995" v="3897" actId="931"/>
          <ac:picMkLst>
            <pc:docMk/>
            <pc:sldMk cId="3000045830" sldId="314"/>
            <ac:picMk id="26" creationId="{D338DCAE-0614-4A32-96C7-49E7DFFE41B2}"/>
          </ac:picMkLst>
        </pc:picChg>
        <pc:picChg chg="add del mod">
          <ac:chgData name="Judson Santiago" userId="ebb108da2f256286" providerId="LiveId" clId="{A8DED25E-FC70-40A6-A3E3-AB7C5F790A6B}" dt="2022-03-22T23:01:34.794" v="3901" actId="478"/>
          <ac:picMkLst>
            <pc:docMk/>
            <pc:sldMk cId="3000045830" sldId="314"/>
            <ac:picMk id="28" creationId="{ED0324DE-D10F-461C-A924-C255B6D242E8}"/>
          </ac:picMkLst>
        </pc:picChg>
        <pc:picChg chg="add mod">
          <ac:chgData name="Judson Santiago" userId="ebb108da2f256286" providerId="LiveId" clId="{A8DED25E-FC70-40A6-A3E3-AB7C5F790A6B}" dt="2022-03-23T17:57:47.426" v="5603" actId="1076"/>
          <ac:picMkLst>
            <pc:docMk/>
            <pc:sldMk cId="3000045830" sldId="314"/>
            <ac:picMk id="30" creationId="{092D1C6A-553B-4CFA-88C0-EA7C0C46BF5C}"/>
          </ac:picMkLst>
        </pc:picChg>
        <pc:cxnChg chg="add del mod">
          <ac:chgData name="Judson Santiago" userId="ebb108da2f256286" providerId="LiveId" clId="{A8DED25E-FC70-40A6-A3E3-AB7C5F790A6B}" dt="2022-03-23T18:06:07.082" v="5710" actId="478"/>
          <ac:cxnSpMkLst>
            <pc:docMk/>
            <pc:sldMk cId="3000045830" sldId="314"/>
            <ac:cxnSpMk id="6" creationId="{8629E064-67FB-41FA-9B5B-157379FC9EE1}"/>
          </ac:cxnSpMkLst>
        </pc:cxnChg>
        <pc:cxnChg chg="add del mod">
          <ac:chgData name="Judson Santiago" userId="ebb108da2f256286" providerId="LiveId" clId="{A8DED25E-FC70-40A6-A3E3-AB7C5F790A6B}" dt="2022-03-22T22:13:35.544" v="3030" actId="478"/>
          <ac:cxnSpMkLst>
            <pc:docMk/>
            <pc:sldMk cId="3000045830" sldId="314"/>
            <ac:cxnSpMk id="7" creationId="{C172BFC2-C79C-4421-89F0-9B6947602109}"/>
          </ac:cxnSpMkLst>
        </pc:cxnChg>
        <pc:cxnChg chg="add del mod">
          <ac:chgData name="Judson Santiago" userId="ebb108da2f256286" providerId="LiveId" clId="{A8DED25E-FC70-40A6-A3E3-AB7C5F790A6B}" dt="2022-03-22T22:13:35.544" v="3030" actId="478"/>
          <ac:cxnSpMkLst>
            <pc:docMk/>
            <pc:sldMk cId="3000045830" sldId="314"/>
            <ac:cxnSpMk id="8" creationId="{242970FF-E6ED-45D6-B4B9-C83705D9566D}"/>
          </ac:cxnSpMkLst>
        </pc:cxnChg>
        <pc:cxnChg chg="add del mod">
          <ac:chgData name="Judson Santiago" userId="ebb108da2f256286" providerId="LiveId" clId="{A8DED25E-FC70-40A6-A3E3-AB7C5F790A6B}" dt="2022-03-22T22:13:35.544" v="3030" actId="478"/>
          <ac:cxnSpMkLst>
            <pc:docMk/>
            <pc:sldMk cId="3000045830" sldId="314"/>
            <ac:cxnSpMk id="10" creationId="{A06B2BF3-6BB6-4F90-87A7-72DCE12AA08F}"/>
          </ac:cxnSpMkLst>
        </pc:cxnChg>
        <pc:cxnChg chg="add del mod">
          <ac:chgData name="Judson Santiago" userId="ebb108da2f256286" providerId="LiveId" clId="{A8DED25E-FC70-40A6-A3E3-AB7C5F790A6B}" dt="2022-03-22T22:13:35.544" v="3030" actId="478"/>
          <ac:cxnSpMkLst>
            <pc:docMk/>
            <pc:sldMk cId="3000045830" sldId="314"/>
            <ac:cxnSpMk id="13" creationId="{C55701E0-DBD5-4473-AE42-EF9983DE8040}"/>
          </ac:cxnSpMkLst>
        </pc:cxnChg>
        <pc:cxnChg chg="add del mod">
          <ac:chgData name="Judson Santiago" userId="ebb108da2f256286" providerId="LiveId" clId="{A8DED25E-FC70-40A6-A3E3-AB7C5F790A6B}" dt="2022-03-22T22:13:35.544" v="3030" actId="478"/>
          <ac:cxnSpMkLst>
            <pc:docMk/>
            <pc:sldMk cId="3000045830" sldId="314"/>
            <ac:cxnSpMk id="15" creationId="{BCF0C597-BA5B-4C7A-8703-20AB6228151E}"/>
          </ac:cxnSpMkLst>
        </pc:cxnChg>
        <pc:cxnChg chg="add del mod">
          <ac:chgData name="Judson Santiago" userId="ebb108da2f256286" providerId="LiveId" clId="{A8DED25E-FC70-40A6-A3E3-AB7C5F790A6B}" dt="2022-03-22T22:12:15.040" v="3021" actId="478"/>
          <ac:cxnSpMkLst>
            <pc:docMk/>
            <pc:sldMk cId="3000045830" sldId="314"/>
            <ac:cxnSpMk id="19" creationId="{D2C31848-4062-4390-94C8-6FB8D0E92E80}"/>
          </ac:cxnSpMkLst>
        </pc:cxnChg>
        <pc:cxnChg chg="add del mod">
          <ac:chgData name="Judson Santiago" userId="ebb108da2f256286" providerId="LiveId" clId="{A8DED25E-FC70-40A6-A3E3-AB7C5F790A6B}" dt="2022-03-22T22:13:35.544" v="3030" actId="478"/>
          <ac:cxnSpMkLst>
            <pc:docMk/>
            <pc:sldMk cId="3000045830" sldId="314"/>
            <ac:cxnSpMk id="22" creationId="{BA12C21F-2938-4547-957A-3DC8C2CB31CD}"/>
          </ac:cxnSpMkLst>
        </pc:cxnChg>
      </pc:sldChg>
      <pc:sldChg chg="addSp delSp modSp new mod modTransition modNotesTx">
        <pc:chgData name="Judson Santiago" userId="ebb108da2f256286" providerId="LiveId" clId="{A8DED25E-FC70-40A6-A3E3-AB7C5F790A6B}" dt="2022-03-23T20:29:26.605" v="7407" actId="207"/>
        <pc:sldMkLst>
          <pc:docMk/>
          <pc:sldMk cId="3071664034" sldId="315"/>
        </pc:sldMkLst>
        <pc:spChg chg="mod">
          <ac:chgData name="Judson Santiago" userId="ebb108da2f256286" providerId="LiveId" clId="{A8DED25E-FC70-40A6-A3E3-AB7C5F790A6B}" dt="2022-03-22T22:05:19.466" v="2969" actId="20577"/>
          <ac:spMkLst>
            <pc:docMk/>
            <pc:sldMk cId="3071664034" sldId="315"/>
            <ac:spMk id="2" creationId="{7619B237-6167-44A8-8257-6411401562A3}"/>
          </ac:spMkLst>
        </pc:spChg>
        <pc:spChg chg="mod">
          <ac:chgData name="Judson Santiago" userId="ebb108da2f256286" providerId="LiveId" clId="{A8DED25E-FC70-40A6-A3E3-AB7C5F790A6B}" dt="2022-03-23T20:29:26.605" v="7407" actId="207"/>
          <ac:spMkLst>
            <pc:docMk/>
            <pc:sldMk cId="3071664034" sldId="315"/>
            <ac:spMk id="3" creationId="{6CCC7550-A013-4323-A1A1-A8BB6427B372}"/>
          </ac:spMkLst>
        </pc:spChg>
        <pc:spChg chg="mod ord topLvl">
          <ac:chgData name="Judson Santiago" userId="ebb108da2f256286" providerId="LiveId" clId="{A8DED25E-FC70-40A6-A3E3-AB7C5F790A6B}" dt="2022-03-22T22:22:10.668" v="3234" actId="122"/>
          <ac:spMkLst>
            <pc:docMk/>
            <pc:sldMk cId="3071664034" sldId="315"/>
            <ac:spMk id="5" creationId="{AD3F37AF-651D-4630-98C5-5B2162582B62}"/>
          </ac:spMkLst>
        </pc:spChg>
        <pc:spChg chg="add mod">
          <ac:chgData name="Judson Santiago" userId="ebb108da2f256286" providerId="LiveId" clId="{A8DED25E-FC70-40A6-A3E3-AB7C5F790A6B}" dt="2022-03-22T23:23:05.860" v="4282" actId="1076"/>
          <ac:spMkLst>
            <pc:docMk/>
            <pc:sldMk cId="3071664034" sldId="315"/>
            <ac:spMk id="7" creationId="{24205B00-B806-4F37-AECD-2228DE9E6E8C}"/>
          </ac:spMkLst>
        </pc:spChg>
        <pc:grpChg chg="add del mod">
          <ac:chgData name="Judson Santiago" userId="ebb108da2f256286" providerId="LiveId" clId="{A8DED25E-FC70-40A6-A3E3-AB7C5F790A6B}" dt="2022-03-22T22:19:03.481" v="3218" actId="165"/>
          <ac:grpSpMkLst>
            <pc:docMk/>
            <pc:sldMk cId="3071664034" sldId="315"/>
            <ac:grpSpMk id="4" creationId="{D73644E2-7465-42A0-87FA-79BE6CAFBD2F}"/>
          </ac:grpSpMkLst>
        </pc:grpChg>
        <pc:picChg chg="mod topLvl">
          <ac:chgData name="Judson Santiago" userId="ebb108da2f256286" providerId="LiveId" clId="{A8DED25E-FC70-40A6-A3E3-AB7C5F790A6B}" dt="2022-03-22T22:21:56.619" v="3232" actId="208"/>
          <ac:picMkLst>
            <pc:docMk/>
            <pc:sldMk cId="3071664034" sldId="315"/>
            <ac:picMk id="6" creationId="{CB0B2DF6-76AF-427D-B4AE-0AA0B6A16CC7}"/>
          </ac:picMkLst>
        </pc:picChg>
      </pc:sldChg>
      <pc:sldChg chg="addSp delSp modSp new mod modTransition">
        <pc:chgData name="Judson Santiago" userId="ebb108da2f256286" providerId="LiveId" clId="{A8DED25E-FC70-40A6-A3E3-AB7C5F790A6B}" dt="2022-03-23T20:36:45.785" v="7416" actId="948"/>
        <pc:sldMkLst>
          <pc:docMk/>
          <pc:sldMk cId="3020841904" sldId="316"/>
        </pc:sldMkLst>
        <pc:spChg chg="mod">
          <ac:chgData name="Judson Santiago" userId="ebb108da2f256286" providerId="LiveId" clId="{A8DED25E-FC70-40A6-A3E3-AB7C5F790A6B}" dt="2022-03-22T23:25:10.080" v="4302" actId="20577"/>
          <ac:spMkLst>
            <pc:docMk/>
            <pc:sldMk cId="3020841904" sldId="316"/>
            <ac:spMk id="2" creationId="{0A18EB51-D78A-4CDD-ADD3-16E2BD0ADF4B}"/>
          </ac:spMkLst>
        </pc:spChg>
        <pc:spChg chg="mod ord">
          <ac:chgData name="Judson Santiago" userId="ebb108da2f256286" providerId="LiveId" clId="{A8DED25E-FC70-40A6-A3E3-AB7C5F790A6B}" dt="2022-03-23T17:43:34.492" v="5302" actId="20577"/>
          <ac:spMkLst>
            <pc:docMk/>
            <pc:sldMk cId="3020841904" sldId="316"/>
            <ac:spMk id="3" creationId="{E27E63C8-2192-4F1A-BECD-7BFDDD8415F5}"/>
          </ac:spMkLst>
        </pc:spChg>
        <pc:spChg chg="mod topLvl">
          <ac:chgData name="Judson Santiago" userId="ebb108da2f256286" providerId="LiveId" clId="{A8DED25E-FC70-40A6-A3E3-AB7C5F790A6B}" dt="2022-03-23T01:00:42.242" v="5277" actId="207"/>
          <ac:spMkLst>
            <pc:docMk/>
            <pc:sldMk cId="3020841904" sldId="316"/>
            <ac:spMk id="5" creationId="{DD97578C-D653-4209-922A-4BA088ACE509}"/>
          </ac:spMkLst>
        </pc:spChg>
        <pc:spChg chg="add del mod topLvl">
          <ac:chgData name="Judson Santiago" userId="ebb108da2f256286" providerId="LiveId" clId="{A8DED25E-FC70-40A6-A3E3-AB7C5F790A6B}" dt="2022-03-22T23:29:58.933" v="4572" actId="478"/>
          <ac:spMkLst>
            <pc:docMk/>
            <pc:sldMk cId="3020841904" sldId="316"/>
            <ac:spMk id="6" creationId="{99DF0E31-A135-442D-B4A8-7B4778A9B541}"/>
          </ac:spMkLst>
        </pc:spChg>
        <pc:spChg chg="mod topLvl">
          <ac:chgData name="Judson Santiago" userId="ebb108da2f256286" providerId="LiveId" clId="{A8DED25E-FC70-40A6-A3E3-AB7C5F790A6B}" dt="2022-03-23T01:00:45.570" v="5278" actId="207"/>
          <ac:spMkLst>
            <pc:docMk/>
            <pc:sldMk cId="3020841904" sldId="316"/>
            <ac:spMk id="8" creationId="{BA54E32D-B2FE-4E0D-91B9-657E597C5501}"/>
          </ac:spMkLst>
        </pc:spChg>
        <pc:spChg chg="del mod topLvl">
          <ac:chgData name="Judson Santiago" userId="ebb108da2f256286" providerId="LiveId" clId="{A8DED25E-FC70-40A6-A3E3-AB7C5F790A6B}" dt="2022-03-22T23:30:23.869" v="4589" actId="478"/>
          <ac:spMkLst>
            <pc:docMk/>
            <pc:sldMk cId="3020841904" sldId="316"/>
            <ac:spMk id="9" creationId="{277E6D4D-AEFA-492F-8D99-67130F6D1F54}"/>
          </ac:spMkLst>
        </pc:spChg>
        <pc:spChg chg="add del">
          <ac:chgData name="Judson Santiago" userId="ebb108da2f256286" providerId="LiveId" clId="{A8DED25E-FC70-40A6-A3E3-AB7C5F790A6B}" dt="2022-03-22T23:31:07.864" v="4605" actId="22"/>
          <ac:spMkLst>
            <pc:docMk/>
            <pc:sldMk cId="3020841904" sldId="316"/>
            <ac:spMk id="11" creationId="{B68938D3-D69E-4459-A086-8183536C1A5C}"/>
          </ac:spMkLst>
        </pc:spChg>
        <pc:spChg chg="add mod ord">
          <ac:chgData name="Judson Santiago" userId="ebb108da2f256286" providerId="LiveId" clId="{A8DED25E-FC70-40A6-A3E3-AB7C5F790A6B}" dt="2022-03-23T20:36:45.785" v="7416" actId="948"/>
          <ac:spMkLst>
            <pc:docMk/>
            <pc:sldMk cId="3020841904" sldId="316"/>
            <ac:spMk id="12" creationId="{00F7A42D-5893-4C05-93C4-C5961A317227}"/>
          </ac:spMkLst>
        </pc:spChg>
        <pc:spChg chg="add mod">
          <ac:chgData name="Judson Santiago" userId="ebb108da2f256286" providerId="LiveId" clId="{A8DED25E-FC70-40A6-A3E3-AB7C5F790A6B}" dt="2022-03-23T00:59:24.986" v="5266" actId="207"/>
          <ac:spMkLst>
            <pc:docMk/>
            <pc:sldMk cId="3020841904" sldId="316"/>
            <ac:spMk id="13" creationId="{BACB84CF-F460-481D-9E11-31C12D2BA103}"/>
          </ac:spMkLst>
        </pc:spChg>
        <pc:spChg chg="add mod">
          <ac:chgData name="Judson Santiago" userId="ebb108da2f256286" providerId="LiveId" clId="{A8DED25E-FC70-40A6-A3E3-AB7C5F790A6B}" dt="2022-03-23T00:59:27.449" v="5267" actId="207"/>
          <ac:spMkLst>
            <pc:docMk/>
            <pc:sldMk cId="3020841904" sldId="316"/>
            <ac:spMk id="14" creationId="{AC527BC9-EEFF-4C22-98DF-5D3153B39F1D}"/>
          </ac:spMkLst>
        </pc:spChg>
        <pc:grpChg chg="add del mod">
          <ac:chgData name="Judson Santiago" userId="ebb108da2f256286" providerId="LiveId" clId="{A8DED25E-FC70-40A6-A3E3-AB7C5F790A6B}" dt="2022-03-22T23:29:58.933" v="4572" actId="478"/>
          <ac:grpSpMkLst>
            <pc:docMk/>
            <pc:sldMk cId="3020841904" sldId="316"/>
            <ac:grpSpMk id="4" creationId="{4B923EB7-0BA7-4E58-9072-78EF163E2961}"/>
          </ac:grpSpMkLst>
        </pc:grpChg>
        <pc:grpChg chg="add del mod">
          <ac:chgData name="Judson Santiago" userId="ebb108da2f256286" providerId="LiveId" clId="{A8DED25E-FC70-40A6-A3E3-AB7C5F790A6B}" dt="2022-03-22T23:30:20.875" v="4588" actId="165"/>
          <ac:grpSpMkLst>
            <pc:docMk/>
            <pc:sldMk cId="3020841904" sldId="316"/>
            <ac:grpSpMk id="7" creationId="{E3D4B1AC-D01D-41AA-B31E-E6BDCB08FA28}"/>
          </ac:grpSpMkLst>
        </pc:grpChg>
      </pc:sldChg>
      <pc:sldChg chg="addSp delSp modSp new mod modTransition modNotesTx">
        <pc:chgData name="Judson Santiago" userId="ebb108da2f256286" providerId="LiveId" clId="{A8DED25E-FC70-40A6-A3E3-AB7C5F790A6B}" dt="2022-03-23T20:26:52.189" v="7397" actId="1036"/>
        <pc:sldMkLst>
          <pc:docMk/>
          <pc:sldMk cId="1799975107" sldId="317"/>
        </pc:sldMkLst>
        <pc:spChg chg="mod">
          <ac:chgData name="Judson Santiago" userId="ebb108da2f256286" providerId="LiveId" clId="{A8DED25E-FC70-40A6-A3E3-AB7C5F790A6B}" dt="2022-03-22T23:42:29.297" v="4689" actId="20577"/>
          <ac:spMkLst>
            <pc:docMk/>
            <pc:sldMk cId="1799975107" sldId="317"/>
            <ac:spMk id="2" creationId="{00FE5518-7F1A-4C86-8D28-4A341E38970E}"/>
          </ac:spMkLst>
        </pc:spChg>
        <pc:spChg chg="mod">
          <ac:chgData name="Judson Santiago" userId="ebb108da2f256286" providerId="LiveId" clId="{A8DED25E-FC70-40A6-A3E3-AB7C5F790A6B}" dt="2022-03-22T23:58:32.157" v="5101" actId="1076"/>
          <ac:spMkLst>
            <pc:docMk/>
            <pc:sldMk cId="1799975107" sldId="317"/>
            <ac:spMk id="3" creationId="{399BC5C1-4F4B-41F1-B04E-6EB533B60740}"/>
          </ac:spMkLst>
        </pc:spChg>
        <pc:spChg chg="add mod">
          <ac:chgData name="Judson Santiago" userId="ebb108da2f256286" providerId="LiveId" clId="{A8DED25E-FC70-40A6-A3E3-AB7C5F790A6B}" dt="2022-03-22T23:58:13.498" v="5096" actId="1035"/>
          <ac:spMkLst>
            <pc:docMk/>
            <pc:sldMk cId="1799975107" sldId="317"/>
            <ac:spMk id="4" creationId="{E5560778-A3E3-4872-B41F-ED6D1C8875BD}"/>
          </ac:spMkLst>
        </pc:spChg>
        <pc:spChg chg="add mod topLvl">
          <ac:chgData name="Judson Santiago" userId="ebb108da2f256286" providerId="LiveId" clId="{A8DED25E-FC70-40A6-A3E3-AB7C5F790A6B}" dt="2022-03-23T20:26:48.031" v="7393" actId="164"/>
          <ac:spMkLst>
            <pc:docMk/>
            <pc:sldMk cId="1799975107" sldId="317"/>
            <ac:spMk id="13" creationId="{8F7BF86E-0724-48FE-A950-2C220071A4F1}"/>
          </ac:spMkLst>
        </pc:spChg>
        <pc:spChg chg="add mod topLvl">
          <ac:chgData name="Judson Santiago" userId="ebb108da2f256286" providerId="LiveId" clId="{A8DED25E-FC70-40A6-A3E3-AB7C5F790A6B}" dt="2022-03-23T20:26:48.031" v="7393" actId="164"/>
          <ac:spMkLst>
            <pc:docMk/>
            <pc:sldMk cId="1799975107" sldId="317"/>
            <ac:spMk id="14" creationId="{3070A9E3-87CB-4734-89C0-48BE083D2C14}"/>
          </ac:spMkLst>
        </pc:spChg>
        <pc:spChg chg="add mod topLvl">
          <ac:chgData name="Judson Santiago" userId="ebb108da2f256286" providerId="LiveId" clId="{A8DED25E-FC70-40A6-A3E3-AB7C5F790A6B}" dt="2022-03-23T20:26:48.031" v="7393" actId="164"/>
          <ac:spMkLst>
            <pc:docMk/>
            <pc:sldMk cId="1799975107" sldId="317"/>
            <ac:spMk id="15" creationId="{603DA061-E564-46C0-8021-6AC578FC91B7}"/>
          </ac:spMkLst>
        </pc:spChg>
        <pc:spChg chg="add mod topLvl">
          <ac:chgData name="Judson Santiago" userId="ebb108da2f256286" providerId="LiveId" clId="{A8DED25E-FC70-40A6-A3E3-AB7C5F790A6B}" dt="2022-03-23T20:26:48.031" v="7393" actId="164"/>
          <ac:spMkLst>
            <pc:docMk/>
            <pc:sldMk cId="1799975107" sldId="317"/>
            <ac:spMk id="16" creationId="{0B56886D-BFFC-4D0A-AABF-B3FA5329D370}"/>
          </ac:spMkLst>
        </pc:spChg>
        <pc:spChg chg="add del mod topLvl">
          <ac:chgData name="Judson Santiago" userId="ebb108da2f256286" providerId="LiveId" clId="{A8DED25E-FC70-40A6-A3E3-AB7C5F790A6B}" dt="2022-03-23T18:36:26.716" v="6129" actId="478"/>
          <ac:spMkLst>
            <pc:docMk/>
            <pc:sldMk cId="1799975107" sldId="317"/>
            <ac:spMk id="21" creationId="{D4FEAED7-413A-4B3C-A8F2-9AD304753379}"/>
          </ac:spMkLst>
        </pc:spChg>
        <pc:spChg chg="add del mod topLvl">
          <ac:chgData name="Judson Santiago" userId="ebb108da2f256286" providerId="LiveId" clId="{A8DED25E-FC70-40A6-A3E3-AB7C5F790A6B}" dt="2022-03-23T20:26:33.084" v="7386" actId="478"/>
          <ac:spMkLst>
            <pc:docMk/>
            <pc:sldMk cId="1799975107" sldId="317"/>
            <ac:spMk id="22" creationId="{F3026012-5193-4611-B6BE-5239445218CE}"/>
          </ac:spMkLst>
        </pc:spChg>
        <pc:spChg chg="add del mod topLvl">
          <ac:chgData name="Judson Santiago" userId="ebb108da2f256286" providerId="LiveId" clId="{A8DED25E-FC70-40A6-A3E3-AB7C5F790A6B}" dt="2022-03-23T20:26:33.084" v="7386" actId="478"/>
          <ac:spMkLst>
            <pc:docMk/>
            <pc:sldMk cId="1799975107" sldId="317"/>
            <ac:spMk id="23" creationId="{96D75BE8-6EA6-416D-9A8D-7300A9A01365}"/>
          </ac:spMkLst>
        </pc:spChg>
        <pc:spChg chg="add del mod topLvl">
          <ac:chgData name="Judson Santiago" userId="ebb108da2f256286" providerId="LiveId" clId="{A8DED25E-FC70-40A6-A3E3-AB7C5F790A6B}" dt="2022-03-23T18:36:43.868" v="6134" actId="478"/>
          <ac:spMkLst>
            <pc:docMk/>
            <pc:sldMk cId="1799975107" sldId="317"/>
            <ac:spMk id="24" creationId="{F0D52FF0-7B31-4B41-BF8C-EA7E315A62F6}"/>
          </ac:spMkLst>
        </pc:spChg>
        <pc:spChg chg="add mod ord topLvl">
          <ac:chgData name="Judson Santiago" userId="ebb108da2f256286" providerId="LiveId" clId="{A8DED25E-FC70-40A6-A3E3-AB7C5F790A6B}" dt="2022-03-23T20:26:48.031" v="7393" actId="164"/>
          <ac:spMkLst>
            <pc:docMk/>
            <pc:sldMk cId="1799975107" sldId="317"/>
            <ac:spMk id="25" creationId="{191DEB83-4BB3-465C-AD2C-10210EB3553B}"/>
          </ac:spMkLst>
        </pc:spChg>
        <pc:spChg chg="add mod ord topLvl">
          <ac:chgData name="Judson Santiago" userId="ebb108da2f256286" providerId="LiveId" clId="{A8DED25E-FC70-40A6-A3E3-AB7C5F790A6B}" dt="2022-03-23T20:26:48.031" v="7393" actId="164"/>
          <ac:spMkLst>
            <pc:docMk/>
            <pc:sldMk cId="1799975107" sldId="317"/>
            <ac:spMk id="29" creationId="{05E60622-3BB3-4C57-940A-BB04E11330C0}"/>
          </ac:spMkLst>
        </pc:spChg>
        <pc:spChg chg="add mod ord topLvl">
          <ac:chgData name="Judson Santiago" userId="ebb108da2f256286" providerId="LiveId" clId="{A8DED25E-FC70-40A6-A3E3-AB7C5F790A6B}" dt="2022-03-23T20:26:48.031" v="7393" actId="164"/>
          <ac:spMkLst>
            <pc:docMk/>
            <pc:sldMk cId="1799975107" sldId="317"/>
            <ac:spMk id="33" creationId="{61911B6D-42C2-4874-847A-FC3DDF81CDAA}"/>
          </ac:spMkLst>
        </pc:spChg>
        <pc:spChg chg="add del mod">
          <ac:chgData name="Judson Santiago" userId="ebb108da2f256286" providerId="LiveId" clId="{A8DED25E-FC70-40A6-A3E3-AB7C5F790A6B}" dt="2022-03-23T00:05:00.344" v="5205" actId="478"/>
          <ac:spMkLst>
            <pc:docMk/>
            <pc:sldMk cId="1799975107" sldId="317"/>
            <ac:spMk id="36" creationId="{06E6B22A-4AFF-4300-9D0D-E6CC9CEA154E}"/>
          </ac:spMkLst>
        </pc:spChg>
        <pc:spChg chg="add del mod topLvl">
          <ac:chgData name="Judson Santiago" userId="ebb108da2f256286" providerId="LiveId" clId="{A8DED25E-FC70-40A6-A3E3-AB7C5F790A6B}" dt="2022-03-23T20:26:33.084" v="7386" actId="478"/>
          <ac:spMkLst>
            <pc:docMk/>
            <pc:sldMk cId="1799975107" sldId="317"/>
            <ac:spMk id="36" creationId="{12FD9750-9394-4CAF-BF46-9BBF3471DBA1}"/>
          </ac:spMkLst>
        </pc:spChg>
        <pc:spChg chg="add mod ord topLvl">
          <ac:chgData name="Judson Santiago" userId="ebb108da2f256286" providerId="LiveId" clId="{A8DED25E-FC70-40A6-A3E3-AB7C5F790A6B}" dt="2022-03-23T20:26:48.031" v="7393" actId="164"/>
          <ac:spMkLst>
            <pc:docMk/>
            <pc:sldMk cId="1799975107" sldId="317"/>
            <ac:spMk id="38" creationId="{86211D9D-061E-4BC0-9E8D-2D923010E5BB}"/>
          </ac:spMkLst>
        </pc:spChg>
        <pc:spChg chg="add del mod topLvl">
          <ac:chgData name="Judson Santiago" userId="ebb108da2f256286" providerId="LiveId" clId="{A8DED25E-FC70-40A6-A3E3-AB7C5F790A6B}" dt="2022-03-23T20:26:33.084" v="7386" actId="478"/>
          <ac:spMkLst>
            <pc:docMk/>
            <pc:sldMk cId="1799975107" sldId="317"/>
            <ac:spMk id="41" creationId="{3820D6FF-FEC0-4203-8863-57593B123CD2}"/>
          </ac:spMkLst>
        </pc:spChg>
        <pc:spChg chg="add mod">
          <ac:chgData name="Judson Santiago" userId="ebb108da2f256286" providerId="LiveId" clId="{A8DED25E-FC70-40A6-A3E3-AB7C5F790A6B}" dt="2022-03-23T20:26:48.031" v="7393" actId="164"/>
          <ac:spMkLst>
            <pc:docMk/>
            <pc:sldMk cId="1799975107" sldId="317"/>
            <ac:spMk id="44" creationId="{D16ECA1A-FB80-4AC2-B9FE-FE9BF1657DF1}"/>
          </ac:spMkLst>
        </pc:spChg>
        <pc:grpChg chg="add del mod topLvl">
          <ac:chgData name="Judson Santiago" userId="ebb108da2f256286" providerId="LiveId" clId="{A8DED25E-FC70-40A6-A3E3-AB7C5F790A6B}" dt="2022-03-23T20:25:02.973" v="7375" actId="165"/>
          <ac:grpSpMkLst>
            <pc:docMk/>
            <pc:sldMk cId="1799975107" sldId="317"/>
            <ac:grpSpMk id="5" creationId="{F10D5470-B48B-47E2-9F6F-7C26404799D1}"/>
          </ac:grpSpMkLst>
        </pc:grpChg>
        <pc:grpChg chg="add del mod topLvl">
          <ac:chgData name="Judson Santiago" userId="ebb108da2f256286" providerId="LiveId" clId="{A8DED25E-FC70-40A6-A3E3-AB7C5F790A6B}" dt="2022-03-23T20:24:52.398" v="7372" actId="165"/>
          <ac:grpSpMkLst>
            <pc:docMk/>
            <pc:sldMk cId="1799975107" sldId="317"/>
            <ac:grpSpMk id="7" creationId="{C6454111-9CA7-4E41-BB9F-4016E799D2AD}"/>
          </ac:grpSpMkLst>
        </pc:grpChg>
        <pc:grpChg chg="add del mod">
          <ac:chgData name="Judson Santiago" userId="ebb108da2f256286" providerId="LiveId" clId="{A8DED25E-FC70-40A6-A3E3-AB7C5F790A6B}" dt="2022-03-23T20:24:58.969" v="7374" actId="165"/>
          <ac:grpSpMkLst>
            <pc:docMk/>
            <pc:sldMk cId="1799975107" sldId="317"/>
            <ac:grpSpMk id="9" creationId="{B46FE9B0-5933-4CEF-ADCE-1ECE15064F8F}"/>
          </ac:grpSpMkLst>
        </pc:grpChg>
        <pc:grpChg chg="add del mod">
          <ac:chgData name="Judson Santiago" userId="ebb108da2f256286" providerId="LiveId" clId="{A8DED25E-FC70-40A6-A3E3-AB7C5F790A6B}" dt="2022-03-23T20:24:48.728" v="7371" actId="165"/>
          <ac:grpSpMkLst>
            <pc:docMk/>
            <pc:sldMk cId="1799975107" sldId="317"/>
            <ac:grpSpMk id="11" creationId="{04432025-2541-4206-882E-BA6A8120B7C7}"/>
          </ac:grpSpMkLst>
        </pc:grpChg>
        <pc:grpChg chg="add del mod topLvl">
          <ac:chgData name="Judson Santiago" userId="ebb108da2f256286" providerId="LiveId" clId="{A8DED25E-FC70-40A6-A3E3-AB7C5F790A6B}" dt="2022-03-23T20:25:30.553" v="7379" actId="165"/>
          <ac:grpSpMkLst>
            <pc:docMk/>
            <pc:sldMk cId="1799975107" sldId="317"/>
            <ac:grpSpMk id="17" creationId="{55B2AD24-BA62-4175-A917-BA0350877C29}"/>
          </ac:grpSpMkLst>
        </pc:grpChg>
        <pc:grpChg chg="add del mod topLvl">
          <ac:chgData name="Judson Santiago" userId="ebb108da2f256286" providerId="LiveId" clId="{A8DED25E-FC70-40A6-A3E3-AB7C5F790A6B}" dt="2022-03-23T20:25:12.860" v="7377" actId="165"/>
          <ac:grpSpMkLst>
            <pc:docMk/>
            <pc:sldMk cId="1799975107" sldId="317"/>
            <ac:grpSpMk id="18" creationId="{D195FBD8-B927-4898-8B90-64EFC252E857}"/>
          </ac:grpSpMkLst>
        </pc:grpChg>
        <pc:grpChg chg="add del mod topLvl">
          <ac:chgData name="Judson Santiago" userId="ebb108da2f256286" providerId="LiveId" clId="{A8DED25E-FC70-40A6-A3E3-AB7C5F790A6B}" dt="2022-03-23T20:25:22.803" v="7378" actId="165"/>
          <ac:grpSpMkLst>
            <pc:docMk/>
            <pc:sldMk cId="1799975107" sldId="317"/>
            <ac:grpSpMk id="19" creationId="{CCC1C0E7-9B3B-44B9-983D-BAACB112AC88}"/>
          </ac:grpSpMkLst>
        </pc:grpChg>
        <pc:grpChg chg="add del mod topLvl">
          <ac:chgData name="Judson Santiago" userId="ebb108da2f256286" providerId="LiveId" clId="{A8DED25E-FC70-40A6-A3E3-AB7C5F790A6B}" dt="2022-03-23T20:25:38.251" v="7380" actId="165"/>
          <ac:grpSpMkLst>
            <pc:docMk/>
            <pc:sldMk cId="1799975107" sldId="317"/>
            <ac:grpSpMk id="20" creationId="{CA2CDF15-7BB1-451E-A182-54251AEEAC8C}"/>
          </ac:grpSpMkLst>
        </pc:grpChg>
        <pc:grpChg chg="add mod">
          <ac:chgData name="Judson Santiago" userId="ebb108da2f256286" providerId="LiveId" clId="{A8DED25E-FC70-40A6-A3E3-AB7C5F790A6B}" dt="2022-03-23T20:26:52.189" v="7397" actId="1036"/>
          <ac:grpSpMkLst>
            <pc:docMk/>
            <pc:sldMk cId="1799975107" sldId="317"/>
            <ac:grpSpMk id="26" creationId="{2FBBFA8D-4DBD-4359-ABCD-FD0262BD4134}"/>
          </ac:grpSpMkLst>
        </pc:grpChg>
        <pc:grpChg chg="add del mod">
          <ac:chgData name="Judson Santiago" userId="ebb108da2f256286" providerId="LiveId" clId="{A8DED25E-FC70-40A6-A3E3-AB7C5F790A6B}" dt="2022-03-23T20:24:55.534" v="7373" actId="165"/>
          <ac:grpSpMkLst>
            <pc:docMk/>
            <pc:sldMk cId="1799975107" sldId="317"/>
            <ac:grpSpMk id="31" creationId="{E2FFE03C-2156-4ACE-BAA8-AF5A1C1E0A94}"/>
          </ac:grpSpMkLst>
        </pc:grpChg>
        <pc:grpChg chg="add del mod">
          <ac:chgData name="Judson Santiago" userId="ebb108da2f256286" providerId="LiveId" clId="{A8DED25E-FC70-40A6-A3E3-AB7C5F790A6B}" dt="2022-03-23T18:36:21.287" v="6127" actId="165"/>
          <ac:grpSpMkLst>
            <pc:docMk/>
            <pc:sldMk cId="1799975107" sldId="317"/>
            <ac:grpSpMk id="32" creationId="{DD21411B-2997-41A9-BA90-1E097DB154B7}"/>
          </ac:grpSpMkLst>
        </pc:grpChg>
        <pc:grpChg chg="add del mod">
          <ac:chgData name="Judson Santiago" userId="ebb108da2f256286" providerId="LiveId" clId="{A8DED25E-FC70-40A6-A3E3-AB7C5F790A6B}" dt="2022-03-23T18:36:16.540" v="6126" actId="165"/>
          <ac:grpSpMkLst>
            <pc:docMk/>
            <pc:sldMk cId="1799975107" sldId="317"/>
            <ac:grpSpMk id="35" creationId="{68E19872-8291-4E04-90D7-2C8B5179C3BC}"/>
          </ac:grpSpMkLst>
        </pc:grpChg>
        <pc:grpChg chg="add del mod">
          <ac:chgData name="Judson Santiago" userId="ebb108da2f256286" providerId="LiveId" clId="{A8DED25E-FC70-40A6-A3E3-AB7C5F790A6B}" dt="2022-03-23T20:25:06.501" v="7376" actId="165"/>
          <ac:grpSpMkLst>
            <pc:docMk/>
            <pc:sldMk cId="1799975107" sldId="317"/>
            <ac:grpSpMk id="40" creationId="{7C29F011-A32D-4E7C-948F-E3D7143894BE}"/>
          </ac:grpSpMkLst>
        </pc:grpChg>
        <pc:picChg chg="add mod topLvl">
          <ac:chgData name="Judson Santiago" userId="ebb108da2f256286" providerId="LiveId" clId="{A8DED25E-FC70-40A6-A3E3-AB7C5F790A6B}" dt="2022-03-23T20:26:48.031" v="7393" actId="164"/>
          <ac:picMkLst>
            <pc:docMk/>
            <pc:sldMk cId="1799975107" sldId="317"/>
            <ac:picMk id="6" creationId="{E1FD491B-33ED-4A3E-A15A-B2252443D4E5}"/>
          </ac:picMkLst>
        </pc:picChg>
        <pc:picChg chg="add mod topLvl">
          <ac:chgData name="Judson Santiago" userId="ebb108da2f256286" providerId="LiveId" clId="{A8DED25E-FC70-40A6-A3E3-AB7C5F790A6B}" dt="2022-03-23T20:26:48.031" v="7393" actId="164"/>
          <ac:picMkLst>
            <pc:docMk/>
            <pc:sldMk cId="1799975107" sldId="317"/>
            <ac:picMk id="8" creationId="{E4341443-1371-4167-8F09-5E198A4D6DCF}"/>
          </ac:picMkLst>
        </pc:picChg>
        <pc:picChg chg="add mod topLvl">
          <ac:chgData name="Judson Santiago" userId="ebb108da2f256286" providerId="LiveId" clId="{A8DED25E-FC70-40A6-A3E3-AB7C5F790A6B}" dt="2022-03-23T20:26:48.031" v="7393" actId="164"/>
          <ac:picMkLst>
            <pc:docMk/>
            <pc:sldMk cId="1799975107" sldId="317"/>
            <ac:picMk id="10" creationId="{9A002721-7721-4445-BFA0-72ABE100C79E}"/>
          </ac:picMkLst>
        </pc:picChg>
        <pc:picChg chg="add mod topLvl">
          <ac:chgData name="Judson Santiago" userId="ebb108da2f256286" providerId="LiveId" clId="{A8DED25E-FC70-40A6-A3E3-AB7C5F790A6B}" dt="2022-03-23T20:26:48.031" v="7393" actId="164"/>
          <ac:picMkLst>
            <pc:docMk/>
            <pc:sldMk cId="1799975107" sldId="317"/>
            <ac:picMk id="12" creationId="{B14B3CF8-051A-4135-98F4-DE7113E9670E}"/>
          </ac:picMkLst>
        </pc:picChg>
        <pc:picChg chg="add del mod">
          <ac:chgData name="Judson Santiago" userId="ebb108da2f256286" providerId="LiveId" clId="{A8DED25E-FC70-40A6-A3E3-AB7C5F790A6B}" dt="2022-03-23T00:54:52.793" v="5218" actId="478"/>
          <ac:picMkLst>
            <pc:docMk/>
            <pc:sldMk cId="1799975107" sldId="317"/>
            <ac:picMk id="42" creationId="{8673707E-4462-4CCD-8512-8B4187284A9A}"/>
          </ac:picMkLst>
        </pc:picChg>
        <pc:cxnChg chg="add del mod topLvl">
          <ac:chgData name="Judson Santiago" userId="ebb108da2f256286" providerId="LiveId" clId="{A8DED25E-FC70-40A6-A3E3-AB7C5F790A6B}" dt="2022-03-23T18:36:44.635" v="6135" actId="478"/>
          <ac:cxnSpMkLst>
            <pc:docMk/>
            <pc:sldMk cId="1799975107" sldId="317"/>
            <ac:cxnSpMk id="27" creationId="{94B225CF-8EAD-43FA-86B5-D757432FE8DD}"/>
          </ac:cxnSpMkLst>
        </pc:cxnChg>
        <pc:cxnChg chg="add del mod topLvl">
          <ac:chgData name="Judson Santiago" userId="ebb108da2f256286" providerId="LiveId" clId="{A8DED25E-FC70-40A6-A3E3-AB7C5F790A6B}" dt="2022-03-23T20:26:33.084" v="7386" actId="478"/>
          <ac:cxnSpMkLst>
            <pc:docMk/>
            <pc:sldMk cId="1799975107" sldId="317"/>
            <ac:cxnSpMk id="30" creationId="{19AC402F-6E53-4D6A-B3E7-7AC024868731}"/>
          </ac:cxnSpMkLst>
        </pc:cxnChg>
        <pc:cxnChg chg="add del mod topLvl">
          <ac:chgData name="Judson Santiago" userId="ebb108da2f256286" providerId="LiveId" clId="{A8DED25E-FC70-40A6-A3E3-AB7C5F790A6B}" dt="2022-03-23T18:36:26.148" v="6128" actId="478"/>
          <ac:cxnSpMkLst>
            <pc:docMk/>
            <pc:sldMk cId="1799975107" sldId="317"/>
            <ac:cxnSpMk id="34" creationId="{B0F70339-A6C7-40FD-A2DF-224E7FC66596}"/>
          </ac:cxnSpMkLst>
        </pc:cxnChg>
        <pc:cxnChg chg="add del mod topLvl">
          <ac:chgData name="Judson Santiago" userId="ebb108da2f256286" providerId="LiveId" clId="{A8DED25E-FC70-40A6-A3E3-AB7C5F790A6B}" dt="2022-03-23T20:26:33.084" v="7386" actId="478"/>
          <ac:cxnSpMkLst>
            <pc:docMk/>
            <pc:sldMk cId="1799975107" sldId="317"/>
            <ac:cxnSpMk id="37" creationId="{175637F8-BCBC-4C22-89B0-74C8A5827D4F}"/>
          </ac:cxnSpMkLst>
        </pc:cxnChg>
        <pc:cxnChg chg="add del mod">
          <ac:chgData name="Judson Santiago" userId="ebb108da2f256286" providerId="LiveId" clId="{A8DED25E-FC70-40A6-A3E3-AB7C5F790A6B}" dt="2022-03-23T00:05:00.344" v="5205" actId="478"/>
          <ac:cxnSpMkLst>
            <pc:docMk/>
            <pc:sldMk cId="1799975107" sldId="317"/>
            <ac:cxnSpMk id="37" creationId="{B84DD59F-206F-40B5-BFB3-BA0F39488F26}"/>
          </ac:cxnSpMkLst>
        </pc:cxnChg>
        <pc:cxnChg chg="add del mod topLvl">
          <ac:chgData name="Judson Santiago" userId="ebb108da2f256286" providerId="LiveId" clId="{A8DED25E-FC70-40A6-A3E3-AB7C5F790A6B}" dt="2022-03-23T20:26:33.084" v="7386" actId="478"/>
          <ac:cxnSpMkLst>
            <pc:docMk/>
            <pc:sldMk cId="1799975107" sldId="317"/>
            <ac:cxnSpMk id="39" creationId="{71A0ACBC-D56D-4363-AB9E-E2BCAE14DB01}"/>
          </ac:cxnSpMkLst>
        </pc:cxnChg>
        <pc:cxnChg chg="add del mod topLvl">
          <ac:chgData name="Judson Santiago" userId="ebb108da2f256286" providerId="LiveId" clId="{A8DED25E-FC70-40A6-A3E3-AB7C5F790A6B}" dt="2022-03-23T20:26:33.084" v="7386" actId="478"/>
          <ac:cxnSpMkLst>
            <pc:docMk/>
            <pc:sldMk cId="1799975107" sldId="317"/>
            <ac:cxnSpMk id="42" creationId="{3B6EDEE9-DA9E-477B-A059-7C4029FCE1B6}"/>
          </ac:cxnSpMkLst>
        </pc:cxnChg>
        <pc:cxnChg chg="add mod">
          <ac:chgData name="Judson Santiago" userId="ebb108da2f256286" providerId="LiveId" clId="{A8DED25E-FC70-40A6-A3E3-AB7C5F790A6B}" dt="2022-03-23T20:26:48.031" v="7393" actId="164"/>
          <ac:cxnSpMkLst>
            <pc:docMk/>
            <pc:sldMk cId="1799975107" sldId="317"/>
            <ac:cxnSpMk id="43" creationId="{2F1DF663-F95E-4CD3-B19D-21A470CA9411}"/>
          </ac:cxnSpMkLst>
        </pc:cxnChg>
        <pc:cxnChg chg="add mod">
          <ac:chgData name="Judson Santiago" userId="ebb108da2f256286" providerId="LiveId" clId="{A8DED25E-FC70-40A6-A3E3-AB7C5F790A6B}" dt="2022-03-23T20:26:48.031" v="7393" actId="164"/>
          <ac:cxnSpMkLst>
            <pc:docMk/>
            <pc:sldMk cId="1799975107" sldId="317"/>
            <ac:cxnSpMk id="45" creationId="{44811A4C-58E5-45DE-923F-ABD59C5EB7E9}"/>
          </ac:cxnSpMkLst>
        </pc:cxnChg>
        <pc:cxnChg chg="add mod">
          <ac:chgData name="Judson Santiago" userId="ebb108da2f256286" providerId="LiveId" clId="{A8DED25E-FC70-40A6-A3E3-AB7C5F790A6B}" dt="2022-03-23T20:26:48.031" v="7393" actId="164"/>
          <ac:cxnSpMkLst>
            <pc:docMk/>
            <pc:sldMk cId="1799975107" sldId="317"/>
            <ac:cxnSpMk id="46" creationId="{28EEAF88-2CBD-40A0-8947-DB48ADBA5447}"/>
          </ac:cxnSpMkLst>
        </pc:cxnChg>
        <pc:cxnChg chg="add mod">
          <ac:chgData name="Judson Santiago" userId="ebb108da2f256286" providerId="LiveId" clId="{A8DED25E-FC70-40A6-A3E3-AB7C5F790A6B}" dt="2022-03-23T20:26:48.031" v="7393" actId="164"/>
          <ac:cxnSpMkLst>
            <pc:docMk/>
            <pc:sldMk cId="1799975107" sldId="317"/>
            <ac:cxnSpMk id="47" creationId="{8B5733DB-F6B9-4899-B254-F779453B6127}"/>
          </ac:cxnSpMkLst>
        </pc:cxnChg>
      </pc:sldChg>
      <pc:sldChg chg="addSp modSp new del mod modTransition">
        <pc:chgData name="Judson Santiago" userId="ebb108da2f256286" providerId="LiveId" clId="{A8DED25E-FC70-40A6-A3E3-AB7C5F790A6B}" dt="2022-03-23T19:57:02.699" v="6899" actId="47"/>
        <pc:sldMkLst>
          <pc:docMk/>
          <pc:sldMk cId="3262284486" sldId="318"/>
        </pc:sldMkLst>
        <pc:spChg chg="mod">
          <ac:chgData name="Judson Santiago" userId="ebb108da2f256286" providerId="LiveId" clId="{A8DED25E-FC70-40A6-A3E3-AB7C5F790A6B}" dt="2022-03-23T17:51:23.952" v="5513" actId="20577"/>
          <ac:spMkLst>
            <pc:docMk/>
            <pc:sldMk cId="3262284486" sldId="318"/>
            <ac:spMk id="2" creationId="{AFFC4163-1100-4E93-92DD-4970BB507E0A}"/>
          </ac:spMkLst>
        </pc:spChg>
        <pc:spChg chg="mod">
          <ac:chgData name="Judson Santiago" userId="ebb108da2f256286" providerId="LiveId" clId="{A8DED25E-FC70-40A6-A3E3-AB7C5F790A6B}" dt="2022-03-23T19:46:20.557" v="6537" actId="20577"/>
          <ac:spMkLst>
            <pc:docMk/>
            <pc:sldMk cId="3262284486" sldId="318"/>
            <ac:spMk id="3" creationId="{46BF4E03-E9D9-4155-94CD-CC0F668C7D36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5" creationId="{9285BD44-C769-4D98-8CBC-62F890272043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6" creationId="{5AC9B999-F362-49D7-8C5A-F3D9690F9014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7" creationId="{B267A5B7-FD9D-4D1C-B6C2-6ACD21CDB9EE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8" creationId="{BDACB124-A5C1-4AA7-AE26-6ADE3A2659F0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9" creationId="{4970B29F-DEAC-41C7-8FD6-ECAC623339E3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0" creationId="{E508973C-50F0-48DC-8F49-0FB257A17F40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1" creationId="{29B6E00E-D31D-434E-835D-28387544D34E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2" creationId="{763FD6C4-4769-4702-93D4-4132A2C650C8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3" creationId="{ABD88AD7-8A88-4103-8D79-656A42459663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4" creationId="{E242F3E7-A430-4408-BA61-A2E17B2C1262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5" creationId="{B90AC312-9417-44E6-AC57-A959F7F8DCCC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6" creationId="{EBA884B1-214B-461A-B8C4-25DCFBAD8721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7" creationId="{55627576-D199-406D-A38A-DA7DACF0DF79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8" creationId="{2631A527-AFC7-4D2E-99F2-28B3BE83298E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19" creationId="{30B99066-4C9D-4F5A-BFD7-34FD4F30D3BD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0" creationId="{52BF67A0-7D32-40E8-9C81-82EECFF40DF1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1" creationId="{04366255-3DBA-437E-BA5B-FF93EACD98DA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2" creationId="{7EACD8B1-7EB8-47A4-B70A-AF7465CB2106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3" creationId="{AF2098DA-EF0A-43E0-8D67-338E2028E86B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4" creationId="{9A39ECB9-108A-4180-ABE7-4843656BA99F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5" creationId="{F62FBD3C-1770-4DAD-B0D1-C8F3587A623D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6" creationId="{059247C2-DB4F-4930-AF50-2E0CA5C247B5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7" creationId="{A91DDF42-23D0-4D83-81A3-E4E9C00704E3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8" creationId="{29334D1E-7126-4554-9EB1-0242AA0CA025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29" creationId="{0FA7392B-EE3B-4FC3-A5C4-7AA801758D3C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0" creationId="{2607319D-AE65-4892-8BE6-1920E0CF514D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1" creationId="{76FCFCA6-531F-4954-A130-91800693D1F3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2" creationId="{51478F9B-7B02-48CD-AE74-188DD9ED9B30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3" creationId="{6187FE22-89D5-4A7E-9442-AD8506BE2A84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4" creationId="{F757CB25-34E6-4601-B29C-E44AABC7368C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5" creationId="{E6821CBC-D146-4602-BE2A-300401147828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6" creationId="{2D3F2630-A21F-42AD-95E7-FD4DA5FAEF77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7" creationId="{6F74BE2A-00EE-4DE2-98AA-7912DA7A0E8B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8" creationId="{E3FC8ACD-DB4C-4202-98C5-6CF196F2E1EE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39" creationId="{1B61EA7E-E508-4F27-A2ED-84A1FE046C7D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40" creationId="{9DBC6827-3133-4673-AE57-BC5362FCC47D}"/>
          </ac:spMkLst>
        </pc:spChg>
        <pc:spChg chg="mod">
          <ac:chgData name="Judson Santiago" userId="ebb108da2f256286" providerId="LiveId" clId="{A8DED25E-FC70-40A6-A3E3-AB7C5F790A6B}" dt="2022-03-23T19:46:47.932" v="6538"/>
          <ac:spMkLst>
            <pc:docMk/>
            <pc:sldMk cId="3262284486" sldId="318"/>
            <ac:spMk id="41" creationId="{B2119F81-A3E3-497A-BA9F-8322F3F9826A}"/>
          </ac:spMkLst>
        </pc:spChg>
        <pc:grpChg chg="add mod">
          <ac:chgData name="Judson Santiago" userId="ebb108da2f256286" providerId="LiveId" clId="{A8DED25E-FC70-40A6-A3E3-AB7C5F790A6B}" dt="2022-03-23T19:46:57.826" v="6539" actId="1076"/>
          <ac:grpSpMkLst>
            <pc:docMk/>
            <pc:sldMk cId="3262284486" sldId="318"/>
            <ac:grpSpMk id="4" creationId="{45A01D29-5C74-4CB4-8CEB-EA69BD66C33E}"/>
          </ac:grpSpMkLst>
        </pc:grpChg>
      </pc:sldChg>
      <pc:sldChg chg="new del">
        <pc:chgData name="Judson Santiago" userId="ebb108da2f256286" providerId="LiveId" clId="{A8DED25E-FC70-40A6-A3E3-AB7C5F790A6B}" dt="2022-03-23T18:22:25.730" v="5963" actId="680"/>
        <pc:sldMkLst>
          <pc:docMk/>
          <pc:sldMk cId="381305051" sldId="319"/>
        </pc:sldMkLst>
      </pc:sldChg>
      <pc:sldChg chg="addSp delSp modSp new mod modNotesTx">
        <pc:chgData name="Judson Santiago" userId="ebb108da2f256286" providerId="LiveId" clId="{A8DED25E-FC70-40A6-A3E3-AB7C5F790A6B}" dt="2022-03-23T20:27:06.757" v="7402" actId="1036"/>
        <pc:sldMkLst>
          <pc:docMk/>
          <pc:sldMk cId="1893704023" sldId="319"/>
        </pc:sldMkLst>
        <pc:spChg chg="mod">
          <ac:chgData name="Judson Santiago" userId="ebb108da2f256286" providerId="LiveId" clId="{A8DED25E-FC70-40A6-A3E3-AB7C5F790A6B}" dt="2022-03-23T18:30:14.311" v="5985" actId="20577"/>
          <ac:spMkLst>
            <pc:docMk/>
            <pc:sldMk cId="1893704023" sldId="319"/>
            <ac:spMk id="2" creationId="{DFAC64EC-5BAA-48B3-9E5F-F95D50FD14A3}"/>
          </ac:spMkLst>
        </pc:spChg>
        <pc:spChg chg="mod">
          <ac:chgData name="Judson Santiago" userId="ebb108da2f256286" providerId="LiveId" clId="{A8DED25E-FC70-40A6-A3E3-AB7C5F790A6B}" dt="2022-03-23T18:46:37.248" v="6278" actId="207"/>
          <ac:spMkLst>
            <pc:docMk/>
            <pc:sldMk cId="1893704023" sldId="319"/>
            <ac:spMk id="3" creationId="{4551EEA2-1C5B-4439-96F4-487374800AC7}"/>
          </ac:spMkLst>
        </pc:spChg>
        <pc:spChg chg="add mod">
          <ac:chgData name="Judson Santiago" userId="ebb108da2f256286" providerId="LiveId" clId="{A8DED25E-FC70-40A6-A3E3-AB7C5F790A6B}" dt="2022-03-23T20:12:40.267" v="7210" actId="6549"/>
          <ac:spMkLst>
            <pc:docMk/>
            <pc:sldMk cId="1893704023" sldId="319"/>
            <ac:spMk id="4" creationId="{84456E20-FDEF-4420-A28A-176217B0E959}"/>
          </ac:spMkLst>
        </pc:spChg>
        <pc:spChg chg="mod topLvl">
          <ac:chgData name="Judson Santiago" userId="ebb108da2f256286" providerId="LiveId" clId="{A8DED25E-FC70-40A6-A3E3-AB7C5F790A6B}" dt="2022-03-23T20:27:03.469" v="7398" actId="164"/>
          <ac:spMkLst>
            <pc:docMk/>
            <pc:sldMk cId="1893704023" sldId="319"/>
            <ac:spMk id="6" creationId="{A857EF35-D4A5-439F-AEF3-EB2E171165A4}"/>
          </ac:spMkLst>
        </pc:spChg>
        <pc:spChg chg="del mod topLvl">
          <ac:chgData name="Judson Santiago" userId="ebb108da2f256286" providerId="LiveId" clId="{A8DED25E-FC70-40A6-A3E3-AB7C5F790A6B}" dt="2022-03-23T20:18:59.103" v="7320" actId="478"/>
          <ac:spMkLst>
            <pc:docMk/>
            <pc:sldMk cId="1893704023" sldId="319"/>
            <ac:spMk id="8" creationId="{B3F8A8A3-E6F6-44EC-AB68-3316314BA261}"/>
          </ac:spMkLst>
        </pc:spChg>
        <pc:spChg chg="mod topLvl">
          <ac:chgData name="Judson Santiago" userId="ebb108da2f256286" providerId="LiveId" clId="{A8DED25E-FC70-40A6-A3E3-AB7C5F790A6B}" dt="2022-03-23T20:27:03.469" v="7398" actId="164"/>
          <ac:spMkLst>
            <pc:docMk/>
            <pc:sldMk cId="1893704023" sldId="319"/>
            <ac:spMk id="11" creationId="{9D5C1E08-142B-4CBA-8C39-162DC723A29D}"/>
          </ac:spMkLst>
        </pc:spChg>
        <pc:spChg chg="mod topLvl">
          <ac:chgData name="Judson Santiago" userId="ebb108da2f256286" providerId="LiveId" clId="{A8DED25E-FC70-40A6-A3E3-AB7C5F790A6B}" dt="2022-03-23T20:27:03.469" v="7398" actId="164"/>
          <ac:spMkLst>
            <pc:docMk/>
            <pc:sldMk cId="1893704023" sldId="319"/>
            <ac:spMk id="13" creationId="{B1847A3D-4587-42F5-994E-1DABAF2C69B4}"/>
          </ac:spMkLst>
        </pc:spChg>
        <pc:spChg chg="del mod topLvl">
          <ac:chgData name="Judson Santiago" userId="ebb108da2f256286" providerId="LiveId" clId="{A8DED25E-FC70-40A6-A3E3-AB7C5F790A6B}" dt="2022-03-23T20:18:57.287" v="7319" actId="478"/>
          <ac:spMkLst>
            <pc:docMk/>
            <pc:sldMk cId="1893704023" sldId="319"/>
            <ac:spMk id="15" creationId="{A920B746-E2AE-4E75-A547-EC6C0F061EA2}"/>
          </ac:spMkLst>
        </pc:spChg>
        <pc:spChg chg="mod topLvl">
          <ac:chgData name="Judson Santiago" userId="ebb108da2f256286" providerId="LiveId" clId="{A8DED25E-FC70-40A6-A3E3-AB7C5F790A6B}" dt="2022-03-23T20:27:03.469" v="7398" actId="164"/>
          <ac:spMkLst>
            <pc:docMk/>
            <pc:sldMk cId="1893704023" sldId="319"/>
            <ac:spMk id="18" creationId="{10AC7E3D-A887-4A7C-8EE0-669DEF8C5376}"/>
          </ac:spMkLst>
        </pc:spChg>
        <pc:spChg chg="del mod topLvl">
          <ac:chgData name="Judson Santiago" userId="ebb108da2f256286" providerId="LiveId" clId="{A8DED25E-FC70-40A6-A3E3-AB7C5F790A6B}" dt="2022-03-23T20:19:00.311" v="7321" actId="478"/>
          <ac:spMkLst>
            <pc:docMk/>
            <pc:sldMk cId="1893704023" sldId="319"/>
            <ac:spMk id="21" creationId="{8B96FBB3-8E31-4BDB-9AC9-3ECC9224E735}"/>
          </ac:spMkLst>
        </pc:spChg>
        <pc:spChg chg="mod topLvl">
          <ac:chgData name="Judson Santiago" userId="ebb108da2f256286" providerId="LiveId" clId="{A8DED25E-FC70-40A6-A3E3-AB7C5F790A6B}" dt="2022-03-23T20:27:03.469" v="7398" actId="164"/>
          <ac:spMkLst>
            <pc:docMk/>
            <pc:sldMk cId="1893704023" sldId="319"/>
            <ac:spMk id="23" creationId="{56BBD5B1-3737-447A-AB75-A473936AD81E}"/>
          </ac:spMkLst>
        </pc:spChg>
        <pc:spChg chg="mod topLvl">
          <ac:chgData name="Judson Santiago" userId="ebb108da2f256286" providerId="LiveId" clId="{A8DED25E-FC70-40A6-A3E3-AB7C5F790A6B}" dt="2022-03-23T20:27:03.469" v="7398" actId="164"/>
          <ac:spMkLst>
            <pc:docMk/>
            <pc:sldMk cId="1893704023" sldId="319"/>
            <ac:spMk id="26" creationId="{3A368001-03CC-4D6D-928A-CE44BFB144D6}"/>
          </ac:spMkLst>
        </pc:spChg>
        <pc:spChg chg="mod topLvl">
          <ac:chgData name="Judson Santiago" userId="ebb108da2f256286" providerId="LiveId" clId="{A8DED25E-FC70-40A6-A3E3-AB7C5F790A6B}" dt="2022-03-23T20:27:03.469" v="7398" actId="164"/>
          <ac:spMkLst>
            <pc:docMk/>
            <pc:sldMk cId="1893704023" sldId="319"/>
            <ac:spMk id="29" creationId="{4C6509EF-B8AE-4300-A5F1-B09B58E76020}"/>
          </ac:spMkLst>
        </pc:spChg>
        <pc:spChg chg="mod topLvl">
          <ac:chgData name="Judson Santiago" userId="ebb108da2f256286" providerId="LiveId" clId="{A8DED25E-FC70-40A6-A3E3-AB7C5F790A6B}" dt="2022-03-23T20:27:03.469" v="7398" actId="164"/>
          <ac:spMkLst>
            <pc:docMk/>
            <pc:sldMk cId="1893704023" sldId="319"/>
            <ac:spMk id="31" creationId="{A4ED48F5-8760-46B9-9DFA-151AA6AFDB3C}"/>
          </ac:spMkLst>
        </pc:spChg>
        <pc:spChg chg="mod topLvl">
          <ac:chgData name="Judson Santiago" userId="ebb108da2f256286" providerId="LiveId" clId="{A8DED25E-FC70-40A6-A3E3-AB7C5F790A6B}" dt="2022-03-23T20:27:03.469" v="7398" actId="164"/>
          <ac:spMkLst>
            <pc:docMk/>
            <pc:sldMk cId="1893704023" sldId="319"/>
            <ac:spMk id="34" creationId="{4BBA81D7-6815-49B2-8572-7F57A85EE4CE}"/>
          </ac:spMkLst>
        </pc:spChg>
        <pc:grpChg chg="add del mod">
          <ac:chgData name="Judson Santiago" userId="ebb108da2f256286" providerId="LiveId" clId="{A8DED25E-FC70-40A6-A3E3-AB7C5F790A6B}" dt="2022-03-23T20:07:39.663" v="7164" actId="165"/>
          <ac:grpSpMkLst>
            <pc:docMk/>
            <pc:sldMk cId="1893704023" sldId="319"/>
            <ac:grpSpMk id="5" creationId="{28AC971C-81EE-4B60-A7A0-5BE98A3D47A3}"/>
          </ac:grpSpMkLst>
        </pc:grpChg>
        <pc:grpChg chg="del mod topLvl">
          <ac:chgData name="Judson Santiago" userId="ebb108da2f256286" providerId="LiveId" clId="{A8DED25E-FC70-40A6-A3E3-AB7C5F790A6B}" dt="2022-03-23T20:08:06.964" v="7169" actId="478"/>
          <ac:grpSpMkLst>
            <pc:docMk/>
            <pc:sldMk cId="1893704023" sldId="319"/>
            <ac:grpSpMk id="7" creationId="{CD97BE3E-BB0D-48A4-B124-58677D958976}"/>
          </ac:grpSpMkLst>
        </pc:grpChg>
        <pc:grpChg chg="add del mod">
          <ac:chgData name="Judson Santiago" userId="ebb108da2f256286" providerId="LiveId" clId="{A8DED25E-FC70-40A6-A3E3-AB7C5F790A6B}" dt="2022-03-23T20:07:39.663" v="7164" actId="165"/>
          <ac:grpSpMkLst>
            <pc:docMk/>
            <pc:sldMk cId="1893704023" sldId="319"/>
            <ac:grpSpMk id="12" creationId="{E182478E-F813-4543-AC86-BAAEF490A0D2}"/>
          </ac:grpSpMkLst>
        </pc:grpChg>
        <pc:grpChg chg="del mod topLvl">
          <ac:chgData name="Judson Santiago" userId="ebb108da2f256286" providerId="LiveId" clId="{A8DED25E-FC70-40A6-A3E3-AB7C5F790A6B}" dt="2022-03-23T20:08:02.213" v="7167" actId="478"/>
          <ac:grpSpMkLst>
            <pc:docMk/>
            <pc:sldMk cId="1893704023" sldId="319"/>
            <ac:grpSpMk id="14" creationId="{307CA752-722D-425A-9B0E-B3C97978361E}"/>
          </ac:grpSpMkLst>
        </pc:grpChg>
        <pc:grpChg chg="add del mod">
          <ac:chgData name="Judson Santiago" userId="ebb108da2f256286" providerId="LiveId" clId="{A8DED25E-FC70-40A6-A3E3-AB7C5F790A6B}" dt="2022-03-23T20:07:39.663" v="7164" actId="165"/>
          <ac:grpSpMkLst>
            <pc:docMk/>
            <pc:sldMk cId="1893704023" sldId="319"/>
            <ac:grpSpMk id="19" creationId="{7CBE4533-97EB-4653-BB48-EA6FD70355CF}"/>
          </ac:grpSpMkLst>
        </pc:grpChg>
        <pc:grpChg chg="del mod topLvl">
          <ac:chgData name="Judson Santiago" userId="ebb108da2f256286" providerId="LiveId" clId="{A8DED25E-FC70-40A6-A3E3-AB7C5F790A6B}" dt="2022-03-23T20:16:03.689" v="7240" actId="165"/>
          <ac:grpSpMkLst>
            <pc:docMk/>
            <pc:sldMk cId="1893704023" sldId="319"/>
            <ac:grpSpMk id="20" creationId="{D19EB1AE-F655-41B2-957B-5CF3A3D6A17B}"/>
          </ac:grpSpMkLst>
        </pc:grpChg>
        <pc:grpChg chg="del mod">
          <ac:chgData name="Judson Santiago" userId="ebb108da2f256286" providerId="LiveId" clId="{A8DED25E-FC70-40A6-A3E3-AB7C5F790A6B}" dt="2022-03-23T20:08:08.356" v="7170" actId="478"/>
          <ac:grpSpMkLst>
            <pc:docMk/>
            <pc:sldMk cId="1893704023" sldId="319"/>
            <ac:grpSpMk id="24" creationId="{BF81447B-45BA-48FF-ABA1-3AA80B9E7E6D}"/>
          </ac:grpSpMkLst>
        </pc:grpChg>
        <pc:grpChg chg="add del mod">
          <ac:chgData name="Judson Santiago" userId="ebb108da2f256286" providerId="LiveId" clId="{A8DED25E-FC70-40A6-A3E3-AB7C5F790A6B}" dt="2022-03-23T20:07:39.663" v="7164" actId="165"/>
          <ac:grpSpMkLst>
            <pc:docMk/>
            <pc:sldMk cId="1893704023" sldId="319"/>
            <ac:grpSpMk id="27" creationId="{226FFCA5-FB58-4F1D-99FB-F2E53E0DC48F}"/>
          </ac:grpSpMkLst>
        </pc:grpChg>
        <pc:grpChg chg="del mod topLvl">
          <ac:chgData name="Judson Santiago" userId="ebb108da2f256286" providerId="LiveId" clId="{A8DED25E-FC70-40A6-A3E3-AB7C5F790A6B}" dt="2022-03-23T20:15:45.075" v="7238" actId="165"/>
          <ac:grpSpMkLst>
            <pc:docMk/>
            <pc:sldMk cId="1893704023" sldId="319"/>
            <ac:grpSpMk id="28" creationId="{6E78B692-9433-4924-A215-E7C751607FB9}"/>
          </ac:grpSpMkLst>
        </pc:grpChg>
        <pc:grpChg chg="del mod">
          <ac:chgData name="Judson Santiago" userId="ebb108da2f256286" providerId="LiveId" clId="{A8DED25E-FC70-40A6-A3E3-AB7C5F790A6B}" dt="2022-03-23T20:08:05.084" v="7168" actId="478"/>
          <ac:grpSpMkLst>
            <pc:docMk/>
            <pc:sldMk cId="1893704023" sldId="319"/>
            <ac:grpSpMk id="32" creationId="{C5175F90-908D-4D80-9E13-4F4E460D275C}"/>
          </ac:grpSpMkLst>
        </pc:grpChg>
        <pc:grpChg chg="add mod">
          <ac:chgData name="Judson Santiago" userId="ebb108da2f256286" providerId="LiveId" clId="{A8DED25E-FC70-40A6-A3E3-AB7C5F790A6B}" dt="2022-03-23T20:27:06.757" v="7402" actId="1036"/>
          <ac:grpSpMkLst>
            <pc:docMk/>
            <pc:sldMk cId="1893704023" sldId="319"/>
            <ac:grpSpMk id="65" creationId="{7076D70A-3B7F-4FD8-8ABB-FE76B4EEDFCA}"/>
          </ac:grpSpMkLst>
        </pc:grpChg>
        <pc:picChg chg="del mod topLvl">
          <ac:chgData name="Judson Santiago" userId="ebb108da2f256286" providerId="LiveId" clId="{A8DED25E-FC70-40A6-A3E3-AB7C5F790A6B}" dt="2022-03-23T20:08:06.964" v="7169" actId="478"/>
          <ac:picMkLst>
            <pc:docMk/>
            <pc:sldMk cId="1893704023" sldId="319"/>
            <ac:picMk id="10" creationId="{FC4345BE-CBF0-4661-B016-BDAA34D6ACE1}"/>
          </ac:picMkLst>
        </pc:picChg>
        <pc:picChg chg="del mod topLvl">
          <ac:chgData name="Judson Santiago" userId="ebb108da2f256286" providerId="LiveId" clId="{A8DED25E-FC70-40A6-A3E3-AB7C5F790A6B}" dt="2022-03-23T20:08:02.213" v="7167" actId="478"/>
          <ac:picMkLst>
            <pc:docMk/>
            <pc:sldMk cId="1893704023" sldId="319"/>
            <ac:picMk id="17" creationId="{1CC923F4-BCB9-4EDA-9A2D-F267B289EA4C}"/>
          </ac:picMkLst>
        </pc:picChg>
        <pc:picChg chg="del mod">
          <ac:chgData name="Judson Santiago" userId="ebb108da2f256286" providerId="LiveId" clId="{A8DED25E-FC70-40A6-A3E3-AB7C5F790A6B}" dt="2022-03-23T20:08:08.356" v="7170" actId="478"/>
          <ac:picMkLst>
            <pc:docMk/>
            <pc:sldMk cId="1893704023" sldId="319"/>
            <ac:picMk id="25" creationId="{514B3C1D-3E78-4464-8D67-542FB5D5D3EF}"/>
          </ac:picMkLst>
        </pc:picChg>
        <pc:picChg chg="del mod">
          <ac:chgData name="Judson Santiago" userId="ebb108da2f256286" providerId="LiveId" clId="{A8DED25E-FC70-40A6-A3E3-AB7C5F790A6B}" dt="2022-03-23T20:08:05.084" v="7168" actId="478"/>
          <ac:picMkLst>
            <pc:docMk/>
            <pc:sldMk cId="1893704023" sldId="319"/>
            <ac:picMk id="33" creationId="{109E7C63-563E-44BE-9F94-FDA7608FC35D}"/>
          </ac:picMkLst>
        </pc:picChg>
        <pc:picChg chg="add mod">
          <ac:chgData name="Judson Santiago" userId="ebb108da2f256286" providerId="LiveId" clId="{A8DED25E-FC70-40A6-A3E3-AB7C5F790A6B}" dt="2022-03-23T20:27:03.469" v="7398" actId="164"/>
          <ac:picMkLst>
            <pc:docMk/>
            <pc:sldMk cId="1893704023" sldId="319"/>
            <ac:picMk id="36" creationId="{73D97258-3D83-4BD7-ABFD-09285790C35E}"/>
          </ac:picMkLst>
        </pc:picChg>
        <pc:picChg chg="add mod">
          <ac:chgData name="Judson Santiago" userId="ebb108da2f256286" providerId="LiveId" clId="{A8DED25E-FC70-40A6-A3E3-AB7C5F790A6B}" dt="2022-03-23T20:27:03.469" v="7398" actId="164"/>
          <ac:picMkLst>
            <pc:docMk/>
            <pc:sldMk cId="1893704023" sldId="319"/>
            <ac:picMk id="38" creationId="{E7A00ED5-4BE7-4417-B0B9-99CB500C9B89}"/>
          </ac:picMkLst>
        </pc:picChg>
        <pc:picChg chg="add mod">
          <ac:chgData name="Judson Santiago" userId="ebb108da2f256286" providerId="LiveId" clId="{A8DED25E-FC70-40A6-A3E3-AB7C5F790A6B}" dt="2022-03-23T20:27:03.469" v="7398" actId="164"/>
          <ac:picMkLst>
            <pc:docMk/>
            <pc:sldMk cId="1893704023" sldId="319"/>
            <ac:picMk id="40" creationId="{AED95CB6-4C59-4943-83C0-1CBF305A1BB1}"/>
          </ac:picMkLst>
        </pc:picChg>
        <pc:picChg chg="add del mod">
          <ac:chgData name="Judson Santiago" userId="ebb108da2f256286" providerId="LiveId" clId="{A8DED25E-FC70-40A6-A3E3-AB7C5F790A6B}" dt="2022-03-23T20:10:23.739" v="7180" actId="478"/>
          <ac:picMkLst>
            <pc:docMk/>
            <pc:sldMk cId="1893704023" sldId="319"/>
            <ac:picMk id="42" creationId="{D9755017-11CA-4B38-9490-CA641179617C}"/>
          </ac:picMkLst>
        </pc:picChg>
        <pc:picChg chg="add del mod">
          <ac:chgData name="Judson Santiago" userId="ebb108da2f256286" providerId="LiveId" clId="{A8DED25E-FC70-40A6-A3E3-AB7C5F790A6B}" dt="2022-03-23T20:10:31.371" v="7181" actId="478"/>
          <ac:picMkLst>
            <pc:docMk/>
            <pc:sldMk cId="1893704023" sldId="319"/>
            <ac:picMk id="44" creationId="{6B270A55-BAF4-4E3D-9B29-F4AE0465DCBE}"/>
          </ac:picMkLst>
        </pc:picChg>
        <pc:picChg chg="add mod">
          <ac:chgData name="Judson Santiago" userId="ebb108da2f256286" providerId="LiveId" clId="{A8DED25E-FC70-40A6-A3E3-AB7C5F790A6B}" dt="2022-03-23T20:27:03.469" v="7398" actId="164"/>
          <ac:picMkLst>
            <pc:docMk/>
            <pc:sldMk cId="1893704023" sldId="319"/>
            <ac:picMk id="46" creationId="{BF1BC57D-A3DA-4C17-B5B7-530314564E56}"/>
          </ac:picMkLst>
        </pc:picChg>
        <pc:cxnChg chg="mod topLvl">
          <ac:chgData name="Judson Santiago" userId="ebb108da2f256286" providerId="LiveId" clId="{A8DED25E-FC70-40A6-A3E3-AB7C5F790A6B}" dt="2022-03-23T20:27:03.469" v="7398" actId="164"/>
          <ac:cxnSpMkLst>
            <pc:docMk/>
            <pc:sldMk cId="1893704023" sldId="319"/>
            <ac:cxnSpMk id="9" creationId="{D33E9AB0-3D02-47EE-9FB1-6EEEE267BEF8}"/>
          </ac:cxnSpMkLst>
        </pc:cxnChg>
        <pc:cxnChg chg="del mod topLvl">
          <ac:chgData name="Judson Santiago" userId="ebb108da2f256286" providerId="LiveId" clId="{A8DED25E-FC70-40A6-A3E3-AB7C5F790A6B}" dt="2022-03-23T20:20:08.479" v="7339" actId="478"/>
          <ac:cxnSpMkLst>
            <pc:docMk/>
            <pc:sldMk cId="1893704023" sldId="319"/>
            <ac:cxnSpMk id="16" creationId="{F04FD1AD-29B2-49A5-8B1C-F940919A7EFD}"/>
          </ac:cxnSpMkLst>
        </pc:cxnChg>
        <pc:cxnChg chg="del mod topLvl">
          <ac:chgData name="Judson Santiago" userId="ebb108da2f256286" providerId="LiveId" clId="{A8DED25E-FC70-40A6-A3E3-AB7C5F790A6B}" dt="2022-03-23T20:20:14.191" v="7343" actId="478"/>
          <ac:cxnSpMkLst>
            <pc:docMk/>
            <pc:sldMk cId="1893704023" sldId="319"/>
            <ac:cxnSpMk id="22" creationId="{076ED87B-3B2B-4704-A6FC-B8FC3914E6AD}"/>
          </ac:cxnSpMkLst>
        </pc:cxnChg>
        <pc:cxnChg chg="mod topLvl">
          <ac:chgData name="Judson Santiago" userId="ebb108da2f256286" providerId="LiveId" clId="{A8DED25E-FC70-40A6-A3E3-AB7C5F790A6B}" dt="2022-03-23T20:27:03.469" v="7398" actId="164"/>
          <ac:cxnSpMkLst>
            <pc:docMk/>
            <pc:sldMk cId="1893704023" sldId="319"/>
            <ac:cxnSpMk id="30" creationId="{77E1AAA1-D814-4F38-B0B6-B3E87B9D4CB6}"/>
          </ac:cxnSpMkLst>
        </pc:cxnChg>
        <pc:cxnChg chg="add mod">
          <ac:chgData name="Judson Santiago" userId="ebb108da2f256286" providerId="LiveId" clId="{A8DED25E-FC70-40A6-A3E3-AB7C5F790A6B}" dt="2022-03-23T20:27:03.469" v="7398" actId="164"/>
          <ac:cxnSpMkLst>
            <pc:docMk/>
            <pc:sldMk cId="1893704023" sldId="319"/>
            <ac:cxnSpMk id="48" creationId="{A4933346-9365-44D5-8F7E-F2316D0818A2}"/>
          </ac:cxnSpMkLst>
        </pc:cxnChg>
        <pc:cxnChg chg="add mod">
          <ac:chgData name="Judson Santiago" userId="ebb108da2f256286" providerId="LiveId" clId="{A8DED25E-FC70-40A6-A3E3-AB7C5F790A6B}" dt="2022-03-23T20:27:03.469" v="7398" actId="164"/>
          <ac:cxnSpMkLst>
            <pc:docMk/>
            <pc:sldMk cId="1893704023" sldId="319"/>
            <ac:cxnSpMk id="52" creationId="{3B98E387-6673-4695-A208-28D1A4A7DE15}"/>
          </ac:cxnSpMkLst>
        </pc:cxnChg>
      </pc:sldChg>
      <pc:sldChg chg="addSp delSp modSp new add del mod modNotesTx">
        <pc:chgData name="Judson Santiago" userId="ebb108da2f256286" providerId="LiveId" clId="{A8DED25E-FC70-40A6-A3E3-AB7C5F790A6B}" dt="2022-04-05T17:53:31.432" v="9111" actId="47"/>
        <pc:sldMkLst>
          <pc:docMk/>
          <pc:sldMk cId="1915404297" sldId="320"/>
        </pc:sldMkLst>
        <pc:spChg chg="mod">
          <ac:chgData name="Judson Santiago" userId="ebb108da2f256286" providerId="LiveId" clId="{A8DED25E-FC70-40A6-A3E3-AB7C5F790A6B}" dt="2022-03-23T19:48:14.116" v="6559" actId="20577"/>
          <ac:spMkLst>
            <pc:docMk/>
            <pc:sldMk cId="1915404297" sldId="320"/>
            <ac:spMk id="2" creationId="{911E7C89-1103-45C9-AA6B-599BACFA8556}"/>
          </ac:spMkLst>
        </pc:spChg>
        <pc:spChg chg="mod ord">
          <ac:chgData name="Judson Santiago" userId="ebb108da2f256286" providerId="LiveId" clId="{A8DED25E-FC70-40A6-A3E3-AB7C5F790A6B}" dt="2022-03-23T20:41:12.632" v="7549" actId="167"/>
          <ac:spMkLst>
            <pc:docMk/>
            <pc:sldMk cId="1915404297" sldId="320"/>
            <ac:spMk id="3" creationId="{7E64E617-6715-4EA8-8069-DF95C376C4A9}"/>
          </ac:spMkLst>
        </pc:spChg>
        <pc:spChg chg="mod">
          <ac:chgData name="Judson Santiago" userId="ebb108da2f256286" providerId="LiveId" clId="{A8DED25E-FC70-40A6-A3E3-AB7C5F790A6B}" dt="2022-03-23T20:43:07.718" v="7653" actId="1038"/>
          <ac:spMkLst>
            <pc:docMk/>
            <pc:sldMk cId="1915404297" sldId="320"/>
            <ac:spMk id="4" creationId="{5CF9A378-EF63-4ACD-8904-20B0B6461AC8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6" creationId="{76FC8C96-7C89-414E-B55D-A03D7F03BD81}"/>
          </ac:spMkLst>
        </pc:spChg>
        <pc:spChg chg="mod topLvl">
          <ac:chgData name="Judson Santiago" userId="ebb108da2f256286" providerId="LiveId" clId="{A8DED25E-FC70-40A6-A3E3-AB7C5F790A6B}" dt="2022-03-23T22:08:44.091" v="7654" actId="165"/>
          <ac:spMkLst>
            <pc:docMk/>
            <pc:sldMk cId="1915404297" sldId="320"/>
            <ac:spMk id="7" creationId="{7CEDBEB1-B441-414B-A436-B54E2E7A3BE1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8" creationId="{3A5A4506-1BB3-46E8-957C-FAE21339A068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9" creationId="{00583526-2471-416E-A4F1-0F63D87F792D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0" creationId="{09FF5C64-1C2B-46D8-8B8B-0058E33357B0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1" creationId="{A91A26C1-9F96-4C46-986F-2E214538E06E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2" creationId="{D3997795-7631-449D-8BA8-E693212CE81D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3" creationId="{50BED5B7-8DE8-4E21-969C-CF7189F02D24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4" creationId="{D8CA143C-156E-4034-89F8-68A6F8850945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5" creationId="{1A29FA85-6F2C-430F-A603-7951F0BEB3E4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6" creationId="{31371E97-6A9F-4BD8-B1C8-B4B4472869CE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7" creationId="{983346CD-0700-4DAC-BE5A-9ABBB074A252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8" creationId="{DBACC00E-80B4-4BC8-9F1F-6245A7AF4948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19" creationId="{AF2BBDD2-C43E-49D6-A774-0950E690B67E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0" creationId="{62CBD6C4-7606-4CBB-99B8-6266F810EB0E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1" creationId="{8C1BAE2C-8C82-42B7-94B3-5F227D9E7F38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2" creationId="{79635ABF-6CC8-4812-8145-21D3BB4A44F1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3" creationId="{F06BB175-CDAC-4C05-BEFA-3749B0D21D08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4" creationId="{37817031-E4B3-4B16-92B9-7F62ECAD299E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5" creationId="{F4278C5F-7A5B-4CAF-A2C4-76CF49E506F6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6" creationId="{AEF911F3-7E85-4D98-9123-76D060D94201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7" creationId="{CA7105E9-AE50-4D55-94D8-0AE72561D932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8" creationId="{25E002F2-7DE2-4F30-824F-F7D30C2C0994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29" creationId="{B2353BB0-78C1-43B9-8C22-E7F0062361B8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30" creationId="{6FA1856B-4047-42A6-A52F-CDC5874A11DA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31" creationId="{B3DD6736-82F8-4565-B972-395824579625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32" creationId="{74A9F766-E48F-43B7-AEF6-532355ABC1C6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33" creationId="{BF7516D6-1722-4B02-9A37-09EC994E7430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34" creationId="{86CC8F06-1409-426D-A872-7ED597100BB0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35" creationId="{95CE2B1D-9D8C-4046-BEE3-6614AC730779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36" creationId="{5558E315-E655-45D6-BB41-89A7D303D734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37" creationId="{601AFF8C-B7BB-4168-95B6-86C1DB0E017C}"/>
          </ac:spMkLst>
        </pc:spChg>
        <pc:spChg chg="mod topLvl">
          <ac:chgData name="Judson Santiago" userId="ebb108da2f256286" providerId="LiveId" clId="{A8DED25E-FC70-40A6-A3E3-AB7C5F790A6B}" dt="2022-03-23T22:10:39.596" v="7658" actId="1582"/>
          <ac:spMkLst>
            <pc:docMk/>
            <pc:sldMk cId="1915404297" sldId="320"/>
            <ac:spMk id="38" creationId="{000CB6C3-4605-48F4-B628-16E5C750A5D2}"/>
          </ac:spMkLst>
        </pc:spChg>
        <pc:spChg chg="mod topLvl">
          <ac:chgData name="Judson Santiago" userId="ebb108da2f256286" providerId="LiveId" clId="{A8DED25E-FC70-40A6-A3E3-AB7C5F790A6B}" dt="2022-03-23T22:08:44.091" v="7654" actId="165"/>
          <ac:spMkLst>
            <pc:docMk/>
            <pc:sldMk cId="1915404297" sldId="320"/>
            <ac:spMk id="39" creationId="{272A9A63-22EC-433C-9835-E150789EB2FF}"/>
          </ac:spMkLst>
        </pc:spChg>
        <pc:spChg chg="mod topLvl">
          <ac:chgData name="Judson Santiago" userId="ebb108da2f256286" providerId="LiveId" clId="{A8DED25E-FC70-40A6-A3E3-AB7C5F790A6B}" dt="2022-03-23T22:08:44.091" v="7654" actId="165"/>
          <ac:spMkLst>
            <pc:docMk/>
            <pc:sldMk cId="1915404297" sldId="320"/>
            <ac:spMk id="40" creationId="{B2E2ADDF-9F7E-4BAC-8C75-38D5C82116D7}"/>
          </ac:spMkLst>
        </pc:spChg>
        <pc:spChg chg="mod topLvl">
          <ac:chgData name="Judson Santiago" userId="ebb108da2f256286" providerId="LiveId" clId="{A8DED25E-FC70-40A6-A3E3-AB7C5F790A6B}" dt="2022-03-23T22:08:44.091" v="7654" actId="165"/>
          <ac:spMkLst>
            <pc:docMk/>
            <pc:sldMk cId="1915404297" sldId="320"/>
            <ac:spMk id="41" creationId="{34E8B6FF-144F-457D-A627-4DCE15E8E3C1}"/>
          </ac:spMkLst>
        </pc:spChg>
        <pc:spChg chg="mod topLvl">
          <ac:chgData name="Judson Santiago" userId="ebb108da2f256286" providerId="LiveId" clId="{A8DED25E-FC70-40A6-A3E3-AB7C5F790A6B}" dt="2022-03-23T22:08:44.091" v="7654" actId="165"/>
          <ac:spMkLst>
            <pc:docMk/>
            <pc:sldMk cId="1915404297" sldId="320"/>
            <ac:spMk id="42" creationId="{D598CE5D-DB12-4DD0-8218-CC825DC4A392}"/>
          </ac:spMkLst>
        </pc:spChg>
        <pc:spChg chg="add mod">
          <ac:chgData name="Judson Santiago" userId="ebb108da2f256286" providerId="LiveId" clId="{A8DED25E-FC70-40A6-A3E3-AB7C5F790A6B}" dt="2022-03-23T20:40:11.267" v="7511" actId="1076"/>
          <ac:spMkLst>
            <pc:docMk/>
            <pc:sldMk cId="1915404297" sldId="320"/>
            <ac:spMk id="43" creationId="{E91D3B84-A6C2-445E-AA15-1811DB59E1E5}"/>
          </ac:spMkLst>
        </pc:spChg>
        <pc:spChg chg="add mod">
          <ac:chgData name="Judson Santiago" userId="ebb108da2f256286" providerId="LiveId" clId="{A8DED25E-FC70-40A6-A3E3-AB7C5F790A6B}" dt="2022-03-23T20:40:22.135" v="7514" actId="1038"/>
          <ac:spMkLst>
            <pc:docMk/>
            <pc:sldMk cId="1915404297" sldId="320"/>
            <ac:spMk id="44" creationId="{C49B63C7-8B4A-4EDA-8F1A-C8FA15B60958}"/>
          </ac:spMkLst>
        </pc:spChg>
        <pc:spChg chg="add mod">
          <ac:chgData name="Judson Santiago" userId="ebb108da2f256286" providerId="LiveId" clId="{A8DED25E-FC70-40A6-A3E3-AB7C5F790A6B}" dt="2022-03-23T20:43:07.718" v="7653" actId="1038"/>
          <ac:spMkLst>
            <pc:docMk/>
            <pc:sldMk cId="1915404297" sldId="320"/>
            <ac:spMk id="45" creationId="{5414C953-6932-44DE-A785-BA28E0775071}"/>
          </ac:spMkLst>
        </pc:spChg>
        <pc:grpChg chg="add del mod">
          <ac:chgData name="Judson Santiago" userId="ebb108da2f256286" providerId="LiveId" clId="{A8DED25E-FC70-40A6-A3E3-AB7C5F790A6B}" dt="2022-03-23T22:08:44.091" v="7654" actId="165"/>
          <ac:grpSpMkLst>
            <pc:docMk/>
            <pc:sldMk cId="1915404297" sldId="320"/>
            <ac:grpSpMk id="5" creationId="{8DF41DF2-B232-46D4-9874-7062BD8184AF}"/>
          </ac:grpSpMkLst>
        </pc:grpChg>
      </pc:sldChg>
      <pc:sldChg chg="new del">
        <pc:chgData name="Judson Santiago" userId="ebb108da2f256286" providerId="LiveId" clId="{A8DED25E-FC70-40A6-A3E3-AB7C5F790A6B}" dt="2022-03-23T22:20:04.674" v="7660" actId="47"/>
        <pc:sldMkLst>
          <pc:docMk/>
          <pc:sldMk cId="2271946815" sldId="321"/>
        </pc:sldMkLst>
      </pc:sldChg>
      <pc:sldChg chg="addSp delSp modSp new mod ord modNotesTx">
        <pc:chgData name="Judson Santiago" userId="ebb108da2f256286" providerId="LiveId" clId="{A8DED25E-FC70-40A6-A3E3-AB7C5F790A6B}" dt="2022-03-23T23:31:01.616" v="8970" actId="207"/>
        <pc:sldMkLst>
          <pc:docMk/>
          <pc:sldMk cId="3287275322" sldId="321"/>
        </pc:sldMkLst>
        <pc:spChg chg="mod">
          <ac:chgData name="Judson Santiago" userId="ebb108da2f256286" providerId="LiveId" clId="{A8DED25E-FC70-40A6-A3E3-AB7C5F790A6B}" dt="2022-03-23T22:20:13.346" v="7668" actId="20577"/>
          <ac:spMkLst>
            <pc:docMk/>
            <pc:sldMk cId="3287275322" sldId="321"/>
            <ac:spMk id="2" creationId="{582AA6CF-3DF7-4D52-98AF-F15E82421A93}"/>
          </ac:spMkLst>
        </pc:spChg>
        <pc:spChg chg="mod">
          <ac:chgData name="Judson Santiago" userId="ebb108da2f256286" providerId="LiveId" clId="{A8DED25E-FC70-40A6-A3E3-AB7C5F790A6B}" dt="2022-03-23T23:31:01.616" v="8970" actId="207"/>
          <ac:spMkLst>
            <pc:docMk/>
            <pc:sldMk cId="3287275322" sldId="321"/>
            <ac:spMk id="3" creationId="{509E98F2-287D-4188-9C42-41B3778AC16B}"/>
          </ac:spMkLst>
        </pc:spChg>
        <pc:spChg chg="add del mod">
          <ac:chgData name="Judson Santiago" userId="ebb108da2f256286" providerId="LiveId" clId="{A8DED25E-FC70-40A6-A3E3-AB7C5F790A6B}" dt="2022-03-23T22:36:41.475" v="8144" actId="478"/>
          <ac:spMkLst>
            <pc:docMk/>
            <pc:sldMk cId="3287275322" sldId="321"/>
            <ac:spMk id="4" creationId="{BF50AAE2-23FE-4BA1-A541-1E95FFC1B858}"/>
          </ac:spMkLst>
        </pc:spChg>
      </pc:sldChg>
      <pc:sldChg chg="addSp delSp modSp new mod modNotesTx">
        <pc:chgData name="Judson Santiago" userId="ebb108da2f256286" providerId="LiveId" clId="{A8DED25E-FC70-40A6-A3E3-AB7C5F790A6B}" dt="2022-04-07T05:07:05.944" v="13642" actId="6549"/>
        <pc:sldMkLst>
          <pc:docMk/>
          <pc:sldMk cId="462446192" sldId="322"/>
        </pc:sldMkLst>
        <pc:spChg chg="mod">
          <ac:chgData name="Judson Santiago" userId="ebb108da2f256286" providerId="LiveId" clId="{A8DED25E-FC70-40A6-A3E3-AB7C5F790A6B}" dt="2022-03-23T22:35:42.299" v="8130" actId="20577"/>
          <ac:spMkLst>
            <pc:docMk/>
            <pc:sldMk cId="462446192" sldId="322"/>
            <ac:spMk id="2" creationId="{EFBCA9ED-1A82-4A4C-B9FC-25A3B7893B80}"/>
          </ac:spMkLst>
        </pc:spChg>
        <pc:spChg chg="mod">
          <ac:chgData name="Judson Santiago" userId="ebb108da2f256286" providerId="LiveId" clId="{A8DED25E-FC70-40A6-A3E3-AB7C5F790A6B}" dt="2022-04-05T18:19:18.961" v="9659" actId="207"/>
          <ac:spMkLst>
            <pc:docMk/>
            <pc:sldMk cId="462446192" sldId="322"/>
            <ac:spMk id="3" creationId="{F2FF7C40-237E-4180-8DA6-6CCA5679FD95}"/>
          </ac:spMkLst>
        </pc:spChg>
        <pc:spChg chg="mod topLvl">
          <ac:chgData name="Judson Santiago" userId="ebb108da2f256286" providerId="LiveId" clId="{A8DED25E-FC70-40A6-A3E3-AB7C5F790A6B}" dt="2022-04-05T18:18:40.798" v="9655" actId="164"/>
          <ac:spMkLst>
            <pc:docMk/>
            <pc:sldMk cId="462446192" sldId="322"/>
            <ac:spMk id="5" creationId="{AA167F4A-7D84-43F1-BD93-1BE9E4F885EF}"/>
          </ac:spMkLst>
        </pc:spChg>
        <pc:spChg chg="mod topLvl">
          <ac:chgData name="Judson Santiago" userId="ebb108da2f256286" providerId="LiveId" clId="{A8DED25E-FC70-40A6-A3E3-AB7C5F790A6B}" dt="2022-04-05T18:18:40.798" v="9655" actId="164"/>
          <ac:spMkLst>
            <pc:docMk/>
            <pc:sldMk cId="462446192" sldId="322"/>
            <ac:spMk id="6" creationId="{F198B45B-2A3D-4CF2-BC82-CB7AA57CFA31}"/>
          </ac:spMkLst>
        </pc:spChg>
        <pc:spChg chg="mod">
          <ac:chgData name="Judson Santiago" userId="ebb108da2f256286" providerId="LiveId" clId="{A8DED25E-FC70-40A6-A3E3-AB7C5F790A6B}" dt="2022-04-05T18:20:39.040" v="9669" actId="20577"/>
          <ac:spMkLst>
            <pc:docMk/>
            <pc:sldMk cId="462446192" sldId="322"/>
            <ac:spMk id="8" creationId="{4AA45A65-DC62-472E-B58D-BC89C24D01B0}"/>
          </ac:spMkLst>
        </pc:spChg>
        <pc:spChg chg="mod">
          <ac:chgData name="Judson Santiago" userId="ebb108da2f256286" providerId="LiveId" clId="{A8DED25E-FC70-40A6-A3E3-AB7C5F790A6B}" dt="2022-04-07T05:07:05.944" v="13642" actId="6549"/>
          <ac:spMkLst>
            <pc:docMk/>
            <pc:sldMk cId="462446192" sldId="322"/>
            <ac:spMk id="9" creationId="{13C3CE2D-4B39-4773-BC28-D72411B884B9}"/>
          </ac:spMkLst>
        </pc:spChg>
        <pc:spChg chg="add mod">
          <ac:chgData name="Judson Santiago" userId="ebb108da2f256286" providerId="LiveId" clId="{A8DED25E-FC70-40A6-A3E3-AB7C5F790A6B}" dt="2022-04-05T18:18:40.798" v="9655" actId="164"/>
          <ac:spMkLst>
            <pc:docMk/>
            <pc:sldMk cId="462446192" sldId="322"/>
            <ac:spMk id="10" creationId="{7E105A1E-8998-48F6-846F-4C7AF7409447}"/>
          </ac:spMkLst>
        </pc:spChg>
        <pc:spChg chg="add mod">
          <ac:chgData name="Judson Santiago" userId="ebb108da2f256286" providerId="LiveId" clId="{A8DED25E-FC70-40A6-A3E3-AB7C5F790A6B}" dt="2022-04-05T18:29:53.399" v="10302" actId="20577"/>
          <ac:spMkLst>
            <pc:docMk/>
            <pc:sldMk cId="462446192" sldId="322"/>
            <ac:spMk id="13" creationId="{910FD3C4-8708-484D-9F5D-25039A7DE389}"/>
          </ac:spMkLst>
        </pc:spChg>
        <pc:grpChg chg="add del mod">
          <ac:chgData name="Judson Santiago" userId="ebb108da2f256286" providerId="LiveId" clId="{A8DED25E-FC70-40A6-A3E3-AB7C5F790A6B}" dt="2022-04-05T18:18:25.480" v="9653" actId="165"/>
          <ac:grpSpMkLst>
            <pc:docMk/>
            <pc:sldMk cId="462446192" sldId="322"/>
            <ac:grpSpMk id="4" creationId="{DE1B4050-0CE4-4E0B-AE5C-F6FE631BED65}"/>
          </ac:grpSpMkLst>
        </pc:grpChg>
        <pc:grpChg chg="mod topLvl">
          <ac:chgData name="Judson Santiago" userId="ebb108da2f256286" providerId="LiveId" clId="{A8DED25E-FC70-40A6-A3E3-AB7C5F790A6B}" dt="2022-04-05T18:18:40.798" v="9655" actId="164"/>
          <ac:grpSpMkLst>
            <pc:docMk/>
            <pc:sldMk cId="462446192" sldId="322"/>
            <ac:grpSpMk id="7" creationId="{862BCAA3-ECC6-44AC-8F2A-E4ADF05A0B0E}"/>
          </ac:grpSpMkLst>
        </pc:grpChg>
        <pc:grpChg chg="add mod">
          <ac:chgData name="Judson Santiago" userId="ebb108da2f256286" providerId="LiveId" clId="{A8DED25E-FC70-40A6-A3E3-AB7C5F790A6B}" dt="2022-04-05T18:19:33.475" v="9660" actId="1076"/>
          <ac:grpSpMkLst>
            <pc:docMk/>
            <pc:sldMk cId="462446192" sldId="322"/>
            <ac:grpSpMk id="11" creationId="{9328B8AC-2633-432C-BBC8-FA06309EEE9D}"/>
          </ac:grpSpMkLst>
        </pc:grpChg>
        <pc:grpChg chg="add mod">
          <ac:chgData name="Judson Santiago" userId="ebb108da2f256286" providerId="LiveId" clId="{A8DED25E-FC70-40A6-A3E3-AB7C5F790A6B}" dt="2022-04-05T18:29:38.060" v="10293" actId="164"/>
          <ac:grpSpMkLst>
            <pc:docMk/>
            <pc:sldMk cId="462446192" sldId="322"/>
            <ac:grpSpMk id="18" creationId="{62F7760C-C4C3-491E-86ED-8C17449B7460}"/>
          </ac:grpSpMkLst>
        </pc:grpChg>
        <pc:picChg chg="add mod">
          <ac:chgData name="Judson Santiago" userId="ebb108da2f256286" providerId="LiveId" clId="{A8DED25E-FC70-40A6-A3E3-AB7C5F790A6B}" dt="2022-04-05T18:29:38.060" v="10293" actId="164"/>
          <ac:picMkLst>
            <pc:docMk/>
            <pc:sldMk cId="462446192" sldId="322"/>
            <ac:picMk id="15" creationId="{50C1D78A-C5FD-47B2-98FC-063D1F5A9FF0}"/>
          </ac:picMkLst>
        </pc:picChg>
        <pc:picChg chg="add mod">
          <ac:chgData name="Judson Santiago" userId="ebb108da2f256286" providerId="LiveId" clId="{A8DED25E-FC70-40A6-A3E3-AB7C5F790A6B}" dt="2022-04-05T18:29:38.060" v="10293" actId="164"/>
          <ac:picMkLst>
            <pc:docMk/>
            <pc:sldMk cId="462446192" sldId="322"/>
            <ac:picMk id="17" creationId="{45D77A33-C340-485E-A474-744742654F82}"/>
          </ac:picMkLst>
        </pc:picChg>
      </pc:sldChg>
      <pc:sldChg chg="addSp delSp modSp new mod modNotesTx">
        <pc:chgData name="Judson Santiago" userId="ebb108da2f256286" providerId="LiveId" clId="{A8DED25E-FC70-40A6-A3E3-AB7C5F790A6B}" dt="2022-04-05T19:59:10.351" v="10644" actId="1076"/>
        <pc:sldMkLst>
          <pc:docMk/>
          <pc:sldMk cId="811237324" sldId="323"/>
        </pc:sldMkLst>
        <pc:spChg chg="mod">
          <ac:chgData name="Judson Santiago" userId="ebb108da2f256286" providerId="LiveId" clId="{A8DED25E-FC70-40A6-A3E3-AB7C5F790A6B}" dt="2022-03-23T23:27:02.949" v="8935" actId="20577"/>
          <ac:spMkLst>
            <pc:docMk/>
            <pc:sldMk cId="811237324" sldId="323"/>
            <ac:spMk id="2" creationId="{2DBDC846-7BA6-45DF-97A7-721A2884A2AF}"/>
          </ac:spMkLst>
        </pc:spChg>
        <pc:spChg chg="del mod ord">
          <ac:chgData name="Judson Santiago" userId="ebb108da2f256286" providerId="LiveId" clId="{A8DED25E-FC70-40A6-A3E3-AB7C5F790A6B}" dt="2022-03-23T23:27:11.342" v="8936" actId="478"/>
          <ac:spMkLst>
            <pc:docMk/>
            <pc:sldMk cId="811237324" sldId="323"/>
            <ac:spMk id="3" creationId="{6EF534DC-B073-4E56-B27A-43D3FEA97FB3}"/>
          </ac:spMkLst>
        </pc:spChg>
        <pc:spChg chg="add mod ord topLvl">
          <ac:chgData name="Judson Santiago" userId="ebb108da2f256286" providerId="LiveId" clId="{A8DED25E-FC70-40A6-A3E3-AB7C5F790A6B}" dt="2022-04-05T19:59:10.351" v="10644" actId="1076"/>
          <ac:spMkLst>
            <pc:docMk/>
            <pc:sldMk cId="811237324" sldId="323"/>
            <ac:spMk id="4" creationId="{A9407F6F-74F1-46BF-8D69-8EE27C91355D}"/>
          </ac:spMkLst>
        </pc:spChg>
        <pc:spChg chg="add mod or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5" creationId="{06F5A032-B669-4592-9583-2C48119F9666}"/>
          </ac:spMkLst>
        </pc:spChg>
        <pc:spChg chg="add mod or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6" creationId="{B080DB3F-51A5-4465-A7EE-FFFB3A608885}"/>
          </ac:spMkLst>
        </pc:spChg>
        <pc:spChg chg="add del mod">
          <ac:chgData name="Judson Santiago" userId="ebb108da2f256286" providerId="LiveId" clId="{A8DED25E-FC70-40A6-A3E3-AB7C5F790A6B}" dt="2022-03-23T22:46:19.071" v="8281" actId="478"/>
          <ac:spMkLst>
            <pc:docMk/>
            <pc:sldMk cId="811237324" sldId="323"/>
            <ac:spMk id="7" creationId="{348EA39F-15E5-4679-A242-0019E5DC3F40}"/>
          </ac:spMkLst>
        </pc:spChg>
        <pc:spChg chg="add mod or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13" creationId="{626DF06B-1A77-460F-AFE9-53D297A06FAC}"/>
          </ac:spMkLst>
        </pc:spChg>
        <pc:spChg chg="add mod or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14" creationId="{766115F4-BF22-40A4-8ABB-A2D63DCEB99D}"/>
          </ac:spMkLst>
        </pc:spChg>
        <pc:spChg chg="add mo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15" creationId="{77A45447-EBDB-4389-8C6B-0C6CF0B8931B}"/>
          </ac:spMkLst>
        </pc:spChg>
        <pc:spChg chg="add mo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16" creationId="{F4CB5FE3-D11E-4EC5-B7A4-C9E434B963B0}"/>
          </ac:spMkLst>
        </pc:spChg>
        <pc:spChg chg="add mo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17" creationId="{8C6A5E6C-A7CE-4E66-8D4C-6C895798CEAC}"/>
          </ac:spMkLst>
        </pc:spChg>
        <pc:spChg chg="add del mod">
          <ac:chgData name="Judson Santiago" userId="ebb108da2f256286" providerId="LiveId" clId="{A8DED25E-FC70-40A6-A3E3-AB7C5F790A6B}" dt="2022-03-23T23:08:22.013" v="8641" actId="478"/>
          <ac:spMkLst>
            <pc:docMk/>
            <pc:sldMk cId="811237324" sldId="323"/>
            <ac:spMk id="18" creationId="{B52C77B3-EE49-4622-AAD9-450AC33127AC}"/>
          </ac:spMkLst>
        </pc:spChg>
        <pc:spChg chg="add del mod">
          <ac:chgData name="Judson Santiago" userId="ebb108da2f256286" providerId="LiveId" clId="{A8DED25E-FC70-40A6-A3E3-AB7C5F790A6B}" dt="2022-03-23T23:08:23.045" v="8642" actId="478"/>
          <ac:spMkLst>
            <pc:docMk/>
            <pc:sldMk cId="811237324" sldId="323"/>
            <ac:spMk id="19" creationId="{E9A05A35-919D-4634-9815-758F469B9002}"/>
          </ac:spMkLst>
        </pc:spChg>
        <pc:spChg chg="add del">
          <ac:chgData name="Judson Santiago" userId="ebb108da2f256286" providerId="LiveId" clId="{A8DED25E-FC70-40A6-A3E3-AB7C5F790A6B}" dt="2022-03-23T22:59:09.961" v="8486" actId="478"/>
          <ac:spMkLst>
            <pc:docMk/>
            <pc:sldMk cId="811237324" sldId="323"/>
            <ac:spMk id="29" creationId="{8AD0498D-88E9-4586-89CB-517FCB297EAB}"/>
          </ac:spMkLst>
        </pc:spChg>
        <pc:spChg chg="add del">
          <ac:chgData name="Judson Santiago" userId="ebb108da2f256286" providerId="LiveId" clId="{A8DED25E-FC70-40A6-A3E3-AB7C5F790A6B}" dt="2022-03-23T23:01:23.985" v="8506" actId="478"/>
          <ac:spMkLst>
            <pc:docMk/>
            <pc:sldMk cId="811237324" sldId="323"/>
            <ac:spMk id="34" creationId="{036AD4A7-42FB-4351-8FD8-DC84ADD9849B}"/>
          </ac:spMkLst>
        </pc:spChg>
        <pc:spChg chg="add mo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36" creationId="{097BBF61-61AF-4722-B3FB-D1A09603C7AD}"/>
          </ac:spMkLst>
        </pc:spChg>
        <pc:spChg chg="add mo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37" creationId="{DB27B2C0-C545-4B60-8FB6-0C1766356BDC}"/>
          </ac:spMkLst>
        </pc:spChg>
        <pc:spChg chg="add del">
          <ac:chgData name="Judson Santiago" userId="ebb108da2f256286" providerId="LiveId" clId="{A8DED25E-FC70-40A6-A3E3-AB7C5F790A6B}" dt="2022-03-23T23:05:14.511" v="8578" actId="478"/>
          <ac:spMkLst>
            <pc:docMk/>
            <pc:sldMk cId="811237324" sldId="323"/>
            <ac:spMk id="38" creationId="{F430A74C-E148-4DDF-8EC7-85E443E48FE9}"/>
          </ac:spMkLst>
        </pc:spChg>
        <pc:spChg chg="add del">
          <ac:chgData name="Judson Santiago" userId="ebb108da2f256286" providerId="LiveId" clId="{A8DED25E-FC70-40A6-A3E3-AB7C5F790A6B}" dt="2022-03-23T23:05:26.726" v="8581" actId="478"/>
          <ac:spMkLst>
            <pc:docMk/>
            <pc:sldMk cId="811237324" sldId="323"/>
            <ac:spMk id="40" creationId="{6BE344BC-789B-4D88-8649-81A473325BB0}"/>
          </ac:spMkLst>
        </pc:spChg>
        <pc:spChg chg="add mod ord topLvl">
          <ac:chgData name="Judson Santiago" userId="ebb108da2f256286" providerId="LiveId" clId="{A8DED25E-FC70-40A6-A3E3-AB7C5F790A6B}" dt="2022-04-05T19:59:08.871" v="10643" actId="1076"/>
          <ac:spMkLst>
            <pc:docMk/>
            <pc:sldMk cId="811237324" sldId="323"/>
            <ac:spMk id="42" creationId="{7B129AF5-2109-4E7A-ACE9-CB62C846DCD6}"/>
          </ac:spMkLst>
        </pc:spChg>
        <pc:spChg chg="add mod or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43" creationId="{091BAAA4-7CFD-4E32-8F58-13619C30C379}"/>
          </ac:spMkLst>
        </pc:spChg>
        <pc:spChg chg="add mo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57" creationId="{49EA7D23-8451-4EFA-946E-9C82CB069EF0}"/>
          </ac:spMkLst>
        </pc:spChg>
        <pc:spChg chg="add mod ord topLvl">
          <ac:chgData name="Judson Santiago" userId="ebb108da2f256286" providerId="LiveId" clId="{A8DED25E-FC70-40A6-A3E3-AB7C5F790A6B}" dt="2022-03-23T23:35:37.632" v="9032" actId="164"/>
          <ac:spMkLst>
            <pc:docMk/>
            <pc:sldMk cId="811237324" sldId="323"/>
            <ac:spMk id="59" creationId="{D417E6B8-000B-4F1E-822C-6DE8AF2094AC}"/>
          </ac:spMkLst>
        </pc:spChg>
        <pc:spChg chg="add del mod">
          <ac:chgData name="Judson Santiago" userId="ebb108da2f256286" providerId="LiveId" clId="{A8DED25E-FC70-40A6-A3E3-AB7C5F790A6B}" dt="2022-03-23T23:27:28.715" v="8950" actId="478"/>
          <ac:spMkLst>
            <pc:docMk/>
            <pc:sldMk cId="811237324" sldId="323"/>
            <ac:spMk id="76" creationId="{469BC917-E95B-4266-B8A8-D99BFAE0C8F9}"/>
          </ac:spMkLst>
        </pc:spChg>
        <pc:grpChg chg="add del mod">
          <ac:chgData name="Judson Santiago" userId="ebb108da2f256286" providerId="LiveId" clId="{A8DED25E-FC70-40A6-A3E3-AB7C5F790A6B}" dt="2022-03-23T23:33:46.351" v="9010" actId="165"/>
          <ac:grpSpMkLst>
            <pc:docMk/>
            <pc:sldMk cId="811237324" sldId="323"/>
            <ac:grpSpMk id="78" creationId="{086D8339-2130-4F4F-90AA-A8613EE15A32}"/>
          </ac:grpSpMkLst>
        </pc:grpChg>
        <pc:grpChg chg="add mod">
          <ac:chgData name="Judson Santiago" userId="ebb108da2f256286" providerId="LiveId" clId="{A8DED25E-FC70-40A6-A3E3-AB7C5F790A6B}" dt="2022-04-05T18:33:16.466" v="10370" actId="1076"/>
          <ac:grpSpMkLst>
            <pc:docMk/>
            <pc:sldMk cId="811237324" sldId="323"/>
            <ac:grpSpMk id="83" creationId="{2FCAEFC6-3B40-4706-A2F4-F96F21747D56}"/>
          </ac:grpSpMkLst>
        </pc:grpChg>
        <pc:cxnChg chg="add del mod">
          <ac:chgData name="Judson Santiago" userId="ebb108da2f256286" providerId="LiveId" clId="{A8DED25E-FC70-40A6-A3E3-AB7C5F790A6B}" dt="2022-03-23T22:47:05.270" v="8283" actId="478"/>
          <ac:cxnSpMkLst>
            <pc:docMk/>
            <pc:sldMk cId="811237324" sldId="323"/>
            <ac:cxnSpMk id="9" creationId="{1BFBBA86-53B8-4D99-BD84-171E21FB62C1}"/>
          </ac:cxnSpMkLst>
        </pc:cxnChg>
        <pc:cxnChg chg="add mod topLvl">
          <ac:chgData name="Judson Santiago" userId="ebb108da2f256286" providerId="LiveId" clId="{A8DED25E-FC70-40A6-A3E3-AB7C5F790A6B}" dt="2022-03-23T23:35:37.632" v="9032" actId="164"/>
          <ac:cxnSpMkLst>
            <pc:docMk/>
            <pc:sldMk cId="811237324" sldId="323"/>
            <ac:cxnSpMk id="11" creationId="{AF7A74F6-3340-4B22-A445-C81A2A077236}"/>
          </ac:cxnSpMkLst>
        </pc:cxnChg>
        <pc:cxnChg chg="add mod topLvl">
          <ac:chgData name="Judson Santiago" userId="ebb108da2f256286" providerId="LiveId" clId="{A8DED25E-FC70-40A6-A3E3-AB7C5F790A6B}" dt="2022-03-23T23:35:37.632" v="9032" actId="164"/>
          <ac:cxnSpMkLst>
            <pc:docMk/>
            <pc:sldMk cId="811237324" sldId="323"/>
            <ac:cxnSpMk id="12" creationId="{E06AFA0F-E70C-4731-8A1E-F44C0E24AB5C}"/>
          </ac:cxnSpMkLst>
        </pc:cxnChg>
        <pc:cxnChg chg="add mod topLvl">
          <ac:chgData name="Judson Santiago" userId="ebb108da2f256286" providerId="LiveId" clId="{A8DED25E-FC70-40A6-A3E3-AB7C5F790A6B}" dt="2022-04-05T19:59:08.871" v="10643" actId="1076"/>
          <ac:cxnSpMkLst>
            <pc:docMk/>
            <pc:sldMk cId="811237324" sldId="323"/>
            <ac:cxnSpMk id="21" creationId="{0CF640C6-BA5A-4D24-9EF8-853AE20BE950}"/>
          </ac:cxnSpMkLst>
        </pc:cxnChg>
        <pc:cxnChg chg="add mod topLvl">
          <ac:chgData name="Judson Santiago" userId="ebb108da2f256286" providerId="LiveId" clId="{A8DED25E-FC70-40A6-A3E3-AB7C5F790A6B}" dt="2022-03-23T23:35:37.632" v="9032" actId="164"/>
          <ac:cxnSpMkLst>
            <pc:docMk/>
            <pc:sldMk cId="811237324" sldId="323"/>
            <ac:cxnSpMk id="24" creationId="{03D811BB-6A4E-49F4-AFE5-80B5772FBCCD}"/>
          </ac:cxnSpMkLst>
        </pc:cxnChg>
        <pc:cxnChg chg="add mod topLvl">
          <ac:chgData name="Judson Santiago" userId="ebb108da2f256286" providerId="LiveId" clId="{A8DED25E-FC70-40A6-A3E3-AB7C5F790A6B}" dt="2022-03-23T23:35:37.632" v="9032" actId="164"/>
          <ac:cxnSpMkLst>
            <pc:docMk/>
            <pc:sldMk cId="811237324" sldId="323"/>
            <ac:cxnSpMk id="48" creationId="{F0FCDB65-06D9-421D-BA27-506845598DA3}"/>
          </ac:cxnSpMkLst>
        </pc:cxnChg>
        <pc:cxnChg chg="add mod topLvl">
          <ac:chgData name="Judson Santiago" userId="ebb108da2f256286" providerId="LiveId" clId="{A8DED25E-FC70-40A6-A3E3-AB7C5F790A6B}" dt="2022-03-23T23:35:37.632" v="9032" actId="164"/>
          <ac:cxnSpMkLst>
            <pc:docMk/>
            <pc:sldMk cId="811237324" sldId="323"/>
            <ac:cxnSpMk id="51" creationId="{9DC392FE-DC4B-467A-8449-CE94D3772C62}"/>
          </ac:cxnSpMkLst>
        </pc:cxnChg>
        <pc:cxnChg chg="add del mod">
          <ac:chgData name="Judson Santiago" userId="ebb108da2f256286" providerId="LiveId" clId="{A8DED25E-FC70-40A6-A3E3-AB7C5F790A6B}" dt="2022-03-23T23:15:23.800" v="8750" actId="478"/>
          <ac:cxnSpMkLst>
            <pc:docMk/>
            <pc:sldMk cId="811237324" sldId="323"/>
            <ac:cxnSpMk id="60" creationId="{978EB008-37B0-4B81-8445-3481D2B6B16D}"/>
          </ac:cxnSpMkLst>
        </pc:cxnChg>
        <pc:cxnChg chg="add del mod">
          <ac:chgData name="Judson Santiago" userId="ebb108da2f256286" providerId="LiveId" clId="{A8DED25E-FC70-40A6-A3E3-AB7C5F790A6B}" dt="2022-03-23T23:20:23.934" v="8799" actId="478"/>
          <ac:cxnSpMkLst>
            <pc:docMk/>
            <pc:sldMk cId="811237324" sldId="323"/>
            <ac:cxnSpMk id="64" creationId="{36219E24-2EEC-48FE-B322-CA09E48DB9FD}"/>
          </ac:cxnSpMkLst>
        </pc:cxnChg>
        <pc:cxnChg chg="add del mod">
          <ac:chgData name="Judson Santiago" userId="ebb108da2f256286" providerId="LiveId" clId="{A8DED25E-FC70-40A6-A3E3-AB7C5F790A6B}" dt="2022-03-23T23:27:37.643" v="8951" actId="478"/>
          <ac:cxnSpMkLst>
            <pc:docMk/>
            <pc:sldMk cId="811237324" sldId="323"/>
            <ac:cxnSpMk id="65" creationId="{6E07BB5E-82E5-4443-897B-7D03350ED467}"/>
          </ac:cxnSpMkLst>
        </pc:cxnChg>
        <pc:cxnChg chg="add mod topLvl">
          <ac:chgData name="Judson Santiago" userId="ebb108da2f256286" providerId="LiveId" clId="{A8DED25E-FC70-40A6-A3E3-AB7C5F790A6B}" dt="2022-03-23T23:35:37.632" v="9032" actId="164"/>
          <ac:cxnSpMkLst>
            <pc:docMk/>
            <pc:sldMk cId="811237324" sldId="323"/>
            <ac:cxnSpMk id="77" creationId="{1B3C4856-2A99-4BF8-9159-58616F08DB51}"/>
          </ac:cxnSpMkLst>
        </pc:cxnChg>
      </pc:sldChg>
      <pc:sldChg chg="addSp delSp modSp new mod">
        <pc:chgData name="Judson Santiago" userId="ebb108da2f256286" providerId="LiveId" clId="{A8DED25E-FC70-40A6-A3E3-AB7C5F790A6B}" dt="2022-04-07T05:08:11.088" v="13662" actId="20577"/>
        <pc:sldMkLst>
          <pc:docMk/>
          <pc:sldMk cId="2946711857" sldId="324"/>
        </pc:sldMkLst>
        <pc:spChg chg="mod">
          <ac:chgData name="Judson Santiago" userId="ebb108da2f256286" providerId="LiveId" clId="{A8DED25E-FC70-40A6-A3E3-AB7C5F790A6B}" dt="2022-03-24T00:04:53.771" v="9051" actId="20577"/>
          <ac:spMkLst>
            <pc:docMk/>
            <pc:sldMk cId="2946711857" sldId="324"/>
            <ac:spMk id="2" creationId="{436AB9B9-DC9A-44A3-A0EE-9AAED9CF31A5}"/>
          </ac:spMkLst>
        </pc:spChg>
        <pc:spChg chg="mod">
          <ac:chgData name="Judson Santiago" userId="ebb108da2f256286" providerId="LiveId" clId="{A8DED25E-FC70-40A6-A3E3-AB7C5F790A6B}" dt="2022-04-05T22:56:53.058" v="12221" actId="207"/>
          <ac:spMkLst>
            <pc:docMk/>
            <pc:sldMk cId="2946711857" sldId="324"/>
            <ac:spMk id="3" creationId="{C35AC5B1-9556-4C39-9D0B-D3DAE563C879}"/>
          </ac:spMkLst>
        </pc:spChg>
        <pc:spChg chg="add mod ord topLvl">
          <ac:chgData name="Judson Santiago" userId="ebb108da2f256286" providerId="LiveId" clId="{A8DED25E-FC70-40A6-A3E3-AB7C5F790A6B}" dt="2022-04-07T05:08:11.088" v="13662" actId="20577"/>
          <ac:spMkLst>
            <pc:docMk/>
            <pc:sldMk cId="2946711857" sldId="324"/>
            <ac:spMk id="4" creationId="{B1C6810B-6407-469D-86DF-EB65694980D7}"/>
          </ac:spMkLst>
        </pc:spChg>
        <pc:spChg chg="add mod ord topLvl">
          <ac:chgData name="Judson Santiago" userId="ebb108da2f256286" providerId="LiveId" clId="{A8DED25E-FC70-40A6-A3E3-AB7C5F790A6B}" dt="2022-04-05T22:54:30.433" v="12161" actId="164"/>
          <ac:spMkLst>
            <pc:docMk/>
            <pc:sldMk cId="2946711857" sldId="324"/>
            <ac:spMk id="5" creationId="{C220F092-C3CA-40E8-94F8-1ACDCEA663D0}"/>
          </ac:spMkLst>
        </pc:spChg>
        <pc:spChg chg="add mod ord topLvl">
          <ac:chgData name="Judson Santiago" userId="ebb108da2f256286" providerId="LiveId" clId="{A8DED25E-FC70-40A6-A3E3-AB7C5F790A6B}" dt="2022-04-05T22:54:30.433" v="12161" actId="164"/>
          <ac:spMkLst>
            <pc:docMk/>
            <pc:sldMk cId="2946711857" sldId="324"/>
            <ac:spMk id="6" creationId="{990CBE8F-B15F-4829-BA8F-3C14FA462FC8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9" creationId="{C3BBB422-898C-44E6-9FDF-ABC5C958C262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10" creationId="{4ED91281-F206-4BB8-B923-0F8772C19258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11" creationId="{1ECE6F95-0CF8-4CA1-AD0F-E61E0766627B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12" creationId="{550E925B-20F0-4FD8-AF11-36E6996FD854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13" creationId="{4ACDFDA0-4F26-45DF-9773-4739EE66EF6B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14" creationId="{92F0F90C-D26F-4657-906D-6D17C9FDF4CA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15" creationId="{DB055EF8-844A-4E11-9ACE-40B975904AF2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16" creationId="{F8D0011E-61A9-4ADE-AE4E-485C8A0F45F8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17" creationId="{EC070F4A-C05D-40E5-BC4F-3064C7DFDFC9}"/>
          </ac:spMkLst>
        </pc:spChg>
        <pc:spChg chg="mod">
          <ac:chgData name="Judson Santiago" userId="ebb108da2f256286" providerId="LiveId" clId="{A8DED25E-FC70-40A6-A3E3-AB7C5F790A6B}" dt="2022-04-05T20:00:23.528" v="10662"/>
          <ac:spMkLst>
            <pc:docMk/>
            <pc:sldMk cId="2946711857" sldId="324"/>
            <ac:spMk id="18" creationId="{6D11A447-B61E-4942-B64A-5DDC11C40AFE}"/>
          </ac:spMkLst>
        </pc:spChg>
        <pc:spChg chg="add mod">
          <ac:chgData name="Judson Santiago" userId="ebb108da2f256286" providerId="LiveId" clId="{A8DED25E-FC70-40A6-A3E3-AB7C5F790A6B}" dt="2022-04-05T22:53:37.672" v="12160" actId="164"/>
          <ac:spMkLst>
            <pc:docMk/>
            <pc:sldMk cId="2946711857" sldId="324"/>
            <ac:spMk id="19" creationId="{83F5EB08-BF50-4A92-95CE-44344B9A34F8}"/>
          </ac:spMkLst>
        </pc:spChg>
        <pc:spChg chg="add mod ord">
          <ac:chgData name="Judson Santiago" userId="ebb108da2f256286" providerId="LiveId" clId="{A8DED25E-FC70-40A6-A3E3-AB7C5F790A6B}" dt="2022-04-05T22:53:37.672" v="12160" actId="164"/>
          <ac:spMkLst>
            <pc:docMk/>
            <pc:sldMk cId="2946711857" sldId="324"/>
            <ac:spMk id="20" creationId="{CB81CC2C-17EB-45D5-9796-AF220341BBDA}"/>
          </ac:spMkLst>
        </pc:spChg>
        <pc:grpChg chg="add mod">
          <ac:chgData name="Judson Santiago" userId="ebb108da2f256286" providerId="LiveId" clId="{A8DED25E-FC70-40A6-A3E3-AB7C5F790A6B}" dt="2022-04-05T22:53:37.672" v="12160" actId="164"/>
          <ac:grpSpMkLst>
            <pc:docMk/>
            <pc:sldMk cId="2946711857" sldId="324"/>
            <ac:grpSpMk id="7" creationId="{5F98F1D6-8EC6-433F-9E59-744D86660184}"/>
          </ac:grpSpMkLst>
        </pc:grpChg>
        <pc:grpChg chg="add del mod">
          <ac:chgData name="Judson Santiago" userId="ebb108da2f256286" providerId="LiveId" clId="{A8DED25E-FC70-40A6-A3E3-AB7C5F790A6B}" dt="2022-04-05T20:03:29.231" v="10742" actId="165"/>
          <ac:grpSpMkLst>
            <pc:docMk/>
            <pc:sldMk cId="2946711857" sldId="324"/>
            <ac:grpSpMk id="7" creationId="{858E20BC-EF95-45B4-A646-3EDA418E1338}"/>
          </ac:grpSpMkLst>
        </pc:grpChg>
        <pc:grpChg chg="add mod">
          <ac:chgData name="Judson Santiago" userId="ebb108da2f256286" providerId="LiveId" clId="{A8DED25E-FC70-40A6-A3E3-AB7C5F790A6B}" dt="2022-04-05T20:05:41.389" v="10774" actId="1076"/>
          <ac:grpSpMkLst>
            <pc:docMk/>
            <pc:sldMk cId="2946711857" sldId="324"/>
            <ac:grpSpMk id="8" creationId="{4D12E0D9-9214-4EA1-9F9A-D9E72E2C2521}"/>
          </ac:grpSpMkLst>
        </pc:grpChg>
        <pc:grpChg chg="add mod ord">
          <ac:chgData name="Judson Santiago" userId="ebb108da2f256286" providerId="LiveId" clId="{A8DED25E-FC70-40A6-A3E3-AB7C5F790A6B}" dt="2022-04-05T22:54:33.293" v="12162" actId="167"/>
          <ac:grpSpMkLst>
            <pc:docMk/>
            <pc:sldMk cId="2946711857" sldId="324"/>
            <ac:grpSpMk id="21" creationId="{800DDCC5-9A5D-4A56-AEEB-1B4104F94A97}"/>
          </ac:grpSpMkLst>
        </pc:grpChg>
        <pc:cxnChg chg="add del mod">
          <ac:chgData name="Judson Santiago" userId="ebb108da2f256286" providerId="LiveId" clId="{A8DED25E-FC70-40A6-A3E3-AB7C5F790A6B}" dt="2022-04-05T20:04:14.540" v="10750" actId="478"/>
          <ac:cxnSpMkLst>
            <pc:docMk/>
            <pc:sldMk cId="2946711857" sldId="324"/>
            <ac:cxnSpMk id="20" creationId="{DAB7A428-378F-41AB-B4B7-8E18959719ED}"/>
          </ac:cxnSpMkLst>
        </pc:cxnChg>
        <pc:cxnChg chg="add del mod">
          <ac:chgData name="Judson Santiago" userId="ebb108da2f256286" providerId="LiveId" clId="{A8DED25E-FC70-40A6-A3E3-AB7C5F790A6B}" dt="2022-04-05T22:00:30.365" v="11197" actId="478"/>
          <ac:cxnSpMkLst>
            <pc:docMk/>
            <pc:sldMk cId="2946711857" sldId="324"/>
            <ac:cxnSpMk id="28" creationId="{8FD936B2-04F0-45B0-A9BE-4E9C2FF05A47}"/>
          </ac:cxnSpMkLst>
        </pc:cxnChg>
      </pc:sldChg>
      <pc:sldChg chg="addSp delSp modSp add del mod">
        <pc:chgData name="Judson Santiago" userId="ebb108da2f256286" providerId="LiveId" clId="{A8DED25E-FC70-40A6-A3E3-AB7C5F790A6B}" dt="2022-04-05T17:53:26.241" v="9110" actId="47"/>
        <pc:sldMkLst>
          <pc:docMk/>
          <pc:sldMk cId="276679735" sldId="325"/>
        </pc:sldMkLst>
        <pc:spChg chg="mod">
          <ac:chgData name="Judson Santiago" userId="ebb108da2f256286" providerId="LiveId" clId="{A8DED25E-FC70-40A6-A3E3-AB7C5F790A6B}" dt="2022-04-05T17:48:49.935" v="9053"/>
          <ac:spMkLst>
            <pc:docMk/>
            <pc:sldMk cId="276679735" sldId="325"/>
            <ac:spMk id="2" creationId="{DFAC64EC-5BAA-48B3-9E5F-F95D50FD14A3}"/>
          </ac:spMkLst>
        </pc:spChg>
        <pc:spChg chg="del">
          <ac:chgData name="Judson Santiago" userId="ebb108da2f256286" providerId="LiveId" clId="{A8DED25E-FC70-40A6-A3E3-AB7C5F790A6B}" dt="2022-04-05T17:49:14.139" v="9054" actId="478"/>
          <ac:spMkLst>
            <pc:docMk/>
            <pc:sldMk cId="276679735" sldId="325"/>
            <ac:spMk id="3" creationId="{4551EEA2-1C5B-4439-96F4-487374800AC7}"/>
          </ac:spMkLst>
        </pc:spChg>
        <pc:spChg chg="del">
          <ac:chgData name="Judson Santiago" userId="ebb108da2f256286" providerId="LiveId" clId="{A8DED25E-FC70-40A6-A3E3-AB7C5F790A6B}" dt="2022-04-05T17:49:14.139" v="9054" actId="478"/>
          <ac:spMkLst>
            <pc:docMk/>
            <pc:sldMk cId="276679735" sldId="325"/>
            <ac:spMk id="4" creationId="{84456E20-FDEF-4420-A28A-176217B0E959}"/>
          </ac:spMkLst>
        </pc:spChg>
        <pc:spChg chg="add del mod">
          <ac:chgData name="Judson Santiago" userId="ebb108da2f256286" providerId="LiveId" clId="{A8DED25E-FC70-40A6-A3E3-AB7C5F790A6B}" dt="2022-04-05T17:49:17.961" v="9055" actId="478"/>
          <ac:spMkLst>
            <pc:docMk/>
            <pc:sldMk cId="276679735" sldId="325"/>
            <ac:spMk id="7" creationId="{19325B68-BE79-4B42-95A0-3CBBCE882F0F}"/>
          </ac:spMkLst>
        </pc:spChg>
        <pc:spChg chg="add del mod">
          <ac:chgData name="Judson Santiago" userId="ebb108da2f256286" providerId="LiveId" clId="{A8DED25E-FC70-40A6-A3E3-AB7C5F790A6B}" dt="2022-04-05T17:50:49.411" v="9068" actId="478"/>
          <ac:spMkLst>
            <pc:docMk/>
            <pc:sldMk cId="276679735" sldId="325"/>
            <ac:spMk id="14" creationId="{83C9612B-75B0-4CC8-8D65-F7358FF903C2}"/>
          </ac:spMkLst>
        </pc:spChg>
        <pc:spChg chg="add del mod">
          <ac:chgData name="Judson Santiago" userId="ebb108da2f256286" providerId="LiveId" clId="{A8DED25E-FC70-40A6-A3E3-AB7C5F790A6B}" dt="2022-04-05T17:52:59.139" v="9103" actId="478"/>
          <ac:spMkLst>
            <pc:docMk/>
            <pc:sldMk cId="276679735" sldId="325"/>
            <ac:spMk id="16" creationId="{D1FC549E-2EAE-4326-83CD-BCAE2AB6C6E1}"/>
          </ac:spMkLst>
        </pc:spChg>
        <pc:spChg chg="add del mod">
          <ac:chgData name="Judson Santiago" userId="ebb108da2f256286" providerId="LiveId" clId="{A8DED25E-FC70-40A6-A3E3-AB7C5F790A6B}" dt="2022-04-05T17:53:00.394" v="9106" actId="1076"/>
          <ac:spMkLst>
            <pc:docMk/>
            <pc:sldMk cId="276679735" sldId="325"/>
            <ac:spMk id="25" creationId="{A7499C0B-3B5D-4997-8203-99DFCBC39737}"/>
          </ac:spMkLst>
        </pc:spChg>
        <pc:spChg chg="add mod">
          <ac:chgData name="Judson Santiago" userId="ebb108da2f256286" providerId="LiveId" clId="{A8DED25E-FC70-40A6-A3E3-AB7C5F790A6B}" dt="2022-04-05T17:49:35.765" v="9058" actId="164"/>
          <ac:spMkLst>
            <pc:docMk/>
            <pc:sldMk cId="276679735" sldId="325"/>
            <ac:spMk id="27" creationId="{18F7700A-0C14-46B9-889E-F779977CC333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28" creationId="{D35ACE6E-AA61-42EB-92B7-C5210BDDBD8A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32" creationId="{ECD35356-1D9E-486F-AC23-72ED4260A712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33" creationId="{95436A32-92DE-4A2E-8D9F-F494E1401A0C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35" creationId="{B3A73D48-2C96-4786-841D-E6940DCD5C51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37" creationId="{BC3E59CF-9DE3-498A-8731-2108F633B9E5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39" creationId="{25D6C9C6-C058-4108-8BE6-A68FB870833C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41" creationId="{B15D3DD4-4F35-4E36-805D-A4A7EE45A0EF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42" creationId="{8B854EA0-F9DE-4FA4-9CE7-7FD8D18376F1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43" creationId="{CB435D50-1EB9-4020-970C-8049AF36B744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44" creationId="{49AE9E62-68B9-4538-8FB7-A1CBD73F7614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45" creationId="{FA84594C-C6ED-4756-87F3-0BBB14316891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47" creationId="{F71AF101-73AB-4573-86FE-BEDA98DCA2E5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49" creationId="{B723BCF3-B701-42CB-A3C9-23B98E57773A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50" creationId="{194BB407-C3A8-4EBD-A7FB-CCAC142ABF55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51" creationId="{E8AF450A-8A79-436F-9366-295D0411AB02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53" creationId="{0D15F09D-0C14-4BF0-8010-523E89FF1425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54" creationId="{B894733E-47E2-4208-8ADF-D85DC84255EA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55" creationId="{2EF87A7F-EA2B-4959-A408-443EBCBF71CB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56" creationId="{759F23ED-64E0-4D8E-A373-DF0CCC9218DC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57" creationId="{780667A4-7EEA-40DB-A9AE-16AAC26AD483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58" creationId="{F3A550C2-F814-45C6-9685-8EF82C5F1657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59" creationId="{FDB88A6A-6014-49C8-923F-D174DFB4364E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60" creationId="{E47E4F74-9A02-40C9-A120-45C1EDE3E9D9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61" creationId="{C478CBB5-F557-4545-A16E-618ED2B8E688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62" creationId="{ECFC9D29-7D05-4445-8A2C-DF2105365EBE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63" creationId="{2C9C7BF4-D216-43C7-A93E-9B1C034E890D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64" creationId="{434A503F-03D8-4639-89AF-8674E508EFFD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66" creationId="{784C6462-E365-41D4-8350-BBA18DC0FCA5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67" creationId="{37967A8E-7D01-483F-9CF2-4771F0FFF9BE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68" creationId="{0FEBA554-FA35-4881-8841-4D10D391FF8B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69" creationId="{CF3F5799-16C8-403D-B4CA-FCEBFB31325C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70" creationId="{06EDEE3C-3FA1-4705-BFD6-69877BC16A6E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71" creationId="{07555A7F-CE2B-462B-B74E-4609FC21C5F2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72" creationId="{DB24D4A8-D1EA-4FB6-B9A4-FF5B4C132960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73" creationId="{27A79FC8-5DC2-494A-B749-CFC629A3B55D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74" creationId="{B857E7B0-257C-498A-AE3C-60C8A0274791}"/>
          </ac:spMkLst>
        </pc:spChg>
        <pc:spChg chg="add mod">
          <ac:chgData name="Judson Santiago" userId="ebb108da2f256286" providerId="LiveId" clId="{A8DED25E-FC70-40A6-A3E3-AB7C5F790A6B}" dt="2022-04-05T17:49:26.123" v="9057" actId="164"/>
          <ac:spMkLst>
            <pc:docMk/>
            <pc:sldMk cId="276679735" sldId="325"/>
            <ac:spMk id="75" creationId="{FA837419-1C45-44E4-A8D3-B8D4F11F666A}"/>
          </ac:spMkLst>
        </pc:spChg>
        <pc:spChg chg="add mod">
          <ac:chgData name="Judson Santiago" userId="ebb108da2f256286" providerId="LiveId" clId="{A8DED25E-FC70-40A6-A3E3-AB7C5F790A6B}" dt="2022-04-05T17:49:35.765" v="9058" actId="164"/>
          <ac:spMkLst>
            <pc:docMk/>
            <pc:sldMk cId="276679735" sldId="325"/>
            <ac:spMk id="76" creationId="{62680A4C-1584-4A8F-B85A-1F2D09BE9B65}"/>
          </ac:spMkLst>
        </pc:spChg>
        <pc:spChg chg="add mod">
          <ac:chgData name="Judson Santiago" userId="ebb108da2f256286" providerId="LiveId" clId="{A8DED25E-FC70-40A6-A3E3-AB7C5F790A6B}" dt="2022-04-05T17:49:35.765" v="9058" actId="164"/>
          <ac:spMkLst>
            <pc:docMk/>
            <pc:sldMk cId="276679735" sldId="325"/>
            <ac:spMk id="77" creationId="{A2AE0092-07D3-48EC-9FDC-EFEE1AD831CB}"/>
          </ac:spMkLst>
        </pc:spChg>
        <pc:spChg chg="add mod">
          <ac:chgData name="Judson Santiago" userId="ebb108da2f256286" providerId="LiveId" clId="{A8DED25E-FC70-40A6-A3E3-AB7C5F790A6B}" dt="2022-04-05T17:49:35.765" v="9058" actId="164"/>
          <ac:spMkLst>
            <pc:docMk/>
            <pc:sldMk cId="276679735" sldId="325"/>
            <ac:spMk id="78" creationId="{5D1F14C2-FD28-4596-A03E-CEBA32CA8838}"/>
          </ac:spMkLst>
        </pc:spChg>
        <pc:spChg chg="add del mod">
          <ac:chgData name="Judson Santiago" userId="ebb108da2f256286" providerId="LiveId" clId="{A8DED25E-FC70-40A6-A3E3-AB7C5F790A6B}" dt="2022-04-05T17:52:59.996" v="9105"/>
          <ac:spMkLst>
            <pc:docMk/>
            <pc:sldMk cId="276679735" sldId="325"/>
            <ac:spMk id="79" creationId="{9512FE3D-B0AC-4DAE-B14C-AC8D1BE3A845}"/>
          </ac:spMkLst>
        </pc:spChg>
        <pc:grpChg chg="add mod">
          <ac:chgData name="Judson Santiago" userId="ebb108da2f256286" providerId="LiveId" clId="{A8DED25E-FC70-40A6-A3E3-AB7C5F790A6B}" dt="2022-04-05T17:52:58.565" v="9101" actId="1038"/>
          <ac:grpSpMkLst>
            <pc:docMk/>
            <pc:sldMk cId="276679735" sldId="325"/>
            <ac:grpSpMk id="8" creationId="{9C908F41-A3B8-4B8B-81B8-718A10F8CA00}"/>
          </ac:grpSpMkLst>
        </pc:grpChg>
        <pc:grpChg chg="add mod">
          <ac:chgData name="Judson Santiago" userId="ebb108da2f256286" providerId="LiveId" clId="{A8DED25E-FC70-40A6-A3E3-AB7C5F790A6B}" dt="2022-04-05T17:52:58.565" v="9101" actId="1038"/>
          <ac:grpSpMkLst>
            <pc:docMk/>
            <pc:sldMk cId="276679735" sldId="325"/>
            <ac:grpSpMk id="10" creationId="{13F3AD13-F93D-46AD-A327-EB82D3A20B6D}"/>
          </ac:grpSpMkLst>
        </pc:grpChg>
        <pc:grpChg chg="del">
          <ac:chgData name="Judson Santiago" userId="ebb108da2f256286" providerId="LiveId" clId="{A8DED25E-FC70-40A6-A3E3-AB7C5F790A6B}" dt="2022-04-05T17:49:14.139" v="9054" actId="478"/>
          <ac:grpSpMkLst>
            <pc:docMk/>
            <pc:sldMk cId="276679735" sldId="325"/>
            <ac:grpSpMk id="65" creationId="{7076D70A-3B7F-4FD8-8ABB-FE76B4EEDFCA}"/>
          </ac:grpSpMkLst>
        </pc:grpChg>
        <pc:cxnChg chg="mod">
          <ac:chgData name="Judson Santiago" userId="ebb108da2f256286" providerId="LiveId" clId="{A8DED25E-FC70-40A6-A3E3-AB7C5F790A6B}" dt="2022-04-05T17:49:14.139" v="9054" actId="478"/>
          <ac:cxnSpMkLst>
            <pc:docMk/>
            <pc:sldMk cId="276679735" sldId="325"/>
            <ac:cxnSpMk id="48" creationId="{A4933346-9365-44D5-8F7E-F2316D0818A2}"/>
          </ac:cxnSpMkLst>
        </pc:cxnChg>
        <pc:cxnChg chg="mod">
          <ac:chgData name="Judson Santiago" userId="ebb108da2f256286" providerId="LiveId" clId="{A8DED25E-FC70-40A6-A3E3-AB7C5F790A6B}" dt="2022-04-05T17:49:14.139" v="9054" actId="478"/>
          <ac:cxnSpMkLst>
            <pc:docMk/>
            <pc:sldMk cId="276679735" sldId="325"/>
            <ac:cxnSpMk id="52" creationId="{3B98E387-6673-4695-A208-28D1A4A7DE15}"/>
          </ac:cxnSpMkLst>
        </pc:cxnChg>
      </pc:sldChg>
      <pc:sldChg chg="add modNotesTx">
        <pc:chgData name="Judson Santiago" userId="ebb108da2f256286" providerId="LiveId" clId="{A8DED25E-FC70-40A6-A3E3-AB7C5F790A6B}" dt="2022-04-05T17:53:23.189" v="9109"/>
        <pc:sldMkLst>
          <pc:docMk/>
          <pc:sldMk cId="2088577761" sldId="326"/>
        </pc:sldMkLst>
      </pc:sldChg>
      <pc:sldChg chg="addSp delSp modSp add mod">
        <pc:chgData name="Judson Santiago" userId="ebb108da2f256286" providerId="LiveId" clId="{A8DED25E-FC70-40A6-A3E3-AB7C5F790A6B}" dt="2022-04-07T05:07:59.921" v="13657" actId="20577"/>
        <pc:sldMkLst>
          <pc:docMk/>
          <pc:sldMk cId="337442021" sldId="327"/>
        </pc:sldMkLst>
        <pc:spChg chg="mod">
          <ac:chgData name="Judson Santiago" userId="ebb108da2f256286" providerId="LiveId" clId="{A8DED25E-FC70-40A6-A3E3-AB7C5F790A6B}" dt="2022-04-05T22:54:58.427" v="12166" actId="6549"/>
          <ac:spMkLst>
            <pc:docMk/>
            <pc:sldMk cId="337442021" sldId="327"/>
            <ac:spMk id="3" creationId="{F2FF7C40-237E-4180-8DA6-6CCA5679FD95}"/>
          </ac:spMkLst>
        </pc:spChg>
        <pc:spChg chg="add mod ord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4" creationId="{597AFA36-700D-47AC-9B55-8CEDCA103921}"/>
          </ac:spMkLst>
        </pc:spChg>
        <pc:spChg chg="mod topLvl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5" creationId="{AA167F4A-7D84-43F1-BD93-1BE9E4F885EF}"/>
          </ac:spMkLst>
        </pc:spChg>
        <pc:spChg chg="mod topLvl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6" creationId="{F198B45B-2A3D-4CF2-BC82-CB7AA57CFA31}"/>
          </ac:spMkLst>
        </pc:spChg>
        <pc:spChg chg="mod ord topLvl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8" creationId="{4AA45A65-DC62-472E-B58D-BC89C24D01B0}"/>
          </ac:spMkLst>
        </pc:spChg>
        <pc:spChg chg="del mod topLvl">
          <ac:chgData name="Judson Santiago" userId="ebb108da2f256286" providerId="LiveId" clId="{A8DED25E-FC70-40A6-A3E3-AB7C5F790A6B}" dt="2022-04-05T19:45:12.221" v="10434" actId="478"/>
          <ac:spMkLst>
            <pc:docMk/>
            <pc:sldMk cId="337442021" sldId="327"/>
            <ac:spMk id="9" creationId="{13C3CE2D-4B39-4773-BC28-D72411B884B9}"/>
          </ac:spMkLst>
        </pc:spChg>
        <pc:spChg chg="add del mod topLvl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10" creationId="{7E105A1E-8998-48F6-846F-4C7AF7409447}"/>
          </ac:spMkLst>
        </pc:spChg>
        <pc:spChg chg="add mod">
          <ac:chgData name="Judson Santiago" userId="ebb108da2f256286" providerId="LiveId" clId="{A8DED25E-FC70-40A6-A3E3-AB7C5F790A6B}" dt="2022-04-07T05:07:59.921" v="13657" actId="20577"/>
          <ac:spMkLst>
            <pc:docMk/>
            <pc:sldMk cId="337442021" sldId="327"/>
            <ac:spMk id="16" creationId="{AE477947-199D-4276-88C5-FB923C95D4B3}"/>
          </ac:spMkLst>
        </pc:spChg>
        <pc:spChg chg="add mod ord">
          <ac:chgData name="Judson Santiago" userId="ebb108da2f256286" providerId="LiveId" clId="{A8DED25E-FC70-40A6-A3E3-AB7C5F790A6B}" dt="2022-04-05T19:59:49.997" v="10660" actId="164"/>
          <ac:spMkLst>
            <pc:docMk/>
            <pc:sldMk cId="337442021" sldId="327"/>
            <ac:spMk id="19" creationId="{75A16A19-2BDB-4973-BC97-3CDDB0B11F51}"/>
          </ac:spMkLst>
        </pc:spChg>
        <pc:spChg chg="add mod ord">
          <ac:chgData name="Judson Santiago" userId="ebb108da2f256286" providerId="LiveId" clId="{A8DED25E-FC70-40A6-A3E3-AB7C5F790A6B}" dt="2022-04-05T19:59:49.997" v="10660" actId="164"/>
          <ac:spMkLst>
            <pc:docMk/>
            <pc:sldMk cId="337442021" sldId="327"/>
            <ac:spMk id="20" creationId="{6F546036-6027-44EF-99E6-B76D23B5AB90}"/>
          </ac:spMkLst>
        </pc:spChg>
        <pc:spChg chg="add mod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21" creationId="{58E19BD9-D14D-47E9-9211-7991355907FD}"/>
          </ac:spMkLst>
        </pc:spChg>
        <pc:spChg chg="add mod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22" creationId="{1CF7F14F-8900-4E31-ACF1-FF0DBAD80D42}"/>
          </ac:spMkLst>
        </pc:spChg>
        <pc:spChg chg="add mod topLvl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23" creationId="{A6D4A0E8-EBEF-4D12-A3CA-C3A409329A7D}"/>
          </ac:spMkLst>
        </pc:spChg>
        <pc:spChg chg="add mod topLvl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24" creationId="{1D95FA41-AA5B-47B5-931F-FFFA18786096}"/>
          </ac:spMkLst>
        </pc:spChg>
        <pc:spChg chg="add mod ord">
          <ac:chgData name="Judson Santiago" userId="ebb108da2f256286" providerId="LiveId" clId="{A8DED25E-FC70-40A6-A3E3-AB7C5F790A6B}" dt="2022-04-05T19:51:17.941" v="10611" actId="164"/>
          <ac:spMkLst>
            <pc:docMk/>
            <pc:sldMk cId="337442021" sldId="327"/>
            <ac:spMk id="25" creationId="{30F25C9D-7BD2-414A-8CDA-B58F1AB23E4C}"/>
          </ac:spMkLst>
        </pc:spChg>
        <pc:spChg chg="mod">
          <ac:chgData name="Judson Santiago" userId="ebb108da2f256286" providerId="LiveId" clId="{A8DED25E-FC70-40A6-A3E3-AB7C5F790A6B}" dt="2022-04-05T22:54:37.071" v="12163"/>
          <ac:spMkLst>
            <pc:docMk/>
            <pc:sldMk cId="337442021" sldId="327"/>
            <ac:spMk id="28" creationId="{BD7531CF-8BB0-4B2E-A788-83DFAA7B73E3}"/>
          </ac:spMkLst>
        </pc:spChg>
        <pc:spChg chg="mod">
          <ac:chgData name="Judson Santiago" userId="ebb108da2f256286" providerId="LiveId" clId="{A8DED25E-FC70-40A6-A3E3-AB7C5F790A6B}" dt="2022-04-05T22:55:23.283" v="12220" actId="20577"/>
          <ac:spMkLst>
            <pc:docMk/>
            <pc:sldMk cId="337442021" sldId="327"/>
            <ac:spMk id="29" creationId="{23AEF24C-134E-4E6F-80A1-A433ABBE52C4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31" creationId="{212EF1B5-A4C6-4EF4-AAC9-1983A90A0422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32" creationId="{C1AC3E01-A0DD-4925-9B36-8EB45DFAAB49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33" creationId="{58F41DA7-CD22-421B-ACEF-C511CB2ED977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34" creationId="{677CE3A5-8BC5-41BF-92DB-42850E0990DE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35" creationId="{BF8D8E61-8891-4DE3-920B-2BA04CE4DC21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36" creationId="{A4187FA2-5FE9-4B08-8665-208ABF80A17A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37" creationId="{944ABB6E-F47A-4FF4-ACEA-BCE668EF9450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38" creationId="{8441516B-EBE6-4DCD-BC90-26E0F6DDFB68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39" creationId="{EC6DBA39-4954-4B6B-BB8D-FD06F55276B3}"/>
          </ac:spMkLst>
        </pc:spChg>
        <pc:spChg chg="mod">
          <ac:chgData name="Judson Santiago" userId="ebb108da2f256286" providerId="LiveId" clId="{A8DED25E-FC70-40A6-A3E3-AB7C5F790A6B}" dt="2022-04-05T22:54:45.103" v="12165"/>
          <ac:spMkLst>
            <pc:docMk/>
            <pc:sldMk cId="337442021" sldId="327"/>
            <ac:spMk id="40" creationId="{20151D91-EC9D-47B7-8B7C-93BDA0922049}"/>
          </ac:spMkLst>
        </pc:spChg>
        <pc:grpChg chg="add del mod topLvl">
          <ac:chgData name="Judson Santiago" userId="ebb108da2f256286" providerId="LiveId" clId="{A8DED25E-FC70-40A6-A3E3-AB7C5F790A6B}" dt="2022-04-05T19:45:06.768" v="10433" actId="165"/>
          <ac:grpSpMkLst>
            <pc:docMk/>
            <pc:sldMk cId="337442021" sldId="327"/>
            <ac:grpSpMk id="7" creationId="{862BCAA3-ECC6-44AC-8F2A-E4ADF05A0B0E}"/>
          </ac:grpSpMkLst>
        </pc:grpChg>
        <pc:grpChg chg="del mod">
          <ac:chgData name="Judson Santiago" userId="ebb108da2f256286" providerId="LiveId" clId="{A8DED25E-FC70-40A6-A3E3-AB7C5F790A6B}" dt="2022-04-05T18:35:22.671" v="10396" actId="165"/>
          <ac:grpSpMkLst>
            <pc:docMk/>
            <pc:sldMk cId="337442021" sldId="327"/>
            <ac:grpSpMk id="11" creationId="{9328B8AC-2633-432C-BBC8-FA06309EEE9D}"/>
          </ac:grpSpMkLst>
        </pc:grpChg>
        <pc:grpChg chg="add del mod ord">
          <ac:chgData name="Judson Santiago" userId="ebb108da2f256286" providerId="LiveId" clId="{A8DED25E-FC70-40A6-A3E3-AB7C5F790A6B}" dt="2022-04-05T19:49:42.163" v="10573" actId="165"/>
          <ac:grpSpMkLst>
            <pc:docMk/>
            <pc:sldMk cId="337442021" sldId="327"/>
            <ac:grpSpMk id="12" creationId="{63F44336-2FA7-4382-9042-E4D7F8E45AE3}"/>
          </ac:grpSpMkLst>
        </pc:grpChg>
        <pc:grpChg chg="add del mod">
          <ac:chgData name="Judson Santiago" userId="ebb108da2f256286" providerId="LiveId" clId="{A8DED25E-FC70-40A6-A3E3-AB7C5F790A6B}" dt="2022-04-05T22:54:44.851" v="12164" actId="478"/>
          <ac:grpSpMkLst>
            <pc:docMk/>
            <pc:sldMk cId="337442021" sldId="327"/>
            <ac:grpSpMk id="14" creationId="{350F6B81-E259-4A9E-820A-D5BC68D67DF5}"/>
          </ac:grpSpMkLst>
        </pc:grpChg>
        <pc:grpChg chg="del">
          <ac:chgData name="Judson Santiago" userId="ebb108da2f256286" providerId="LiveId" clId="{A8DED25E-FC70-40A6-A3E3-AB7C5F790A6B}" dt="2022-04-05T18:33:51.024" v="10385" actId="478"/>
          <ac:grpSpMkLst>
            <pc:docMk/>
            <pc:sldMk cId="337442021" sldId="327"/>
            <ac:grpSpMk id="18" creationId="{62F7760C-C4C3-491E-86ED-8C17449B7460}"/>
          </ac:grpSpMkLst>
        </pc:grpChg>
        <pc:grpChg chg="add mod">
          <ac:chgData name="Judson Santiago" userId="ebb108da2f256286" providerId="LiveId" clId="{A8DED25E-FC70-40A6-A3E3-AB7C5F790A6B}" dt="2022-04-05T19:59:49.997" v="10660" actId="164"/>
          <ac:grpSpMkLst>
            <pc:docMk/>
            <pc:sldMk cId="337442021" sldId="327"/>
            <ac:grpSpMk id="26" creationId="{379FC93D-BF4B-40C7-B928-60B5C124FBAA}"/>
          </ac:grpSpMkLst>
        </pc:grpChg>
        <pc:grpChg chg="add mod">
          <ac:chgData name="Judson Santiago" userId="ebb108da2f256286" providerId="LiveId" clId="{A8DED25E-FC70-40A6-A3E3-AB7C5F790A6B}" dt="2022-04-05T22:54:37.071" v="12163"/>
          <ac:grpSpMkLst>
            <pc:docMk/>
            <pc:sldMk cId="337442021" sldId="327"/>
            <ac:grpSpMk id="27" creationId="{96CB9B9C-6B58-45DC-81DA-3800CFF102D0}"/>
          </ac:grpSpMkLst>
        </pc:grpChg>
        <pc:grpChg chg="add mod">
          <ac:chgData name="Judson Santiago" userId="ebb108da2f256286" providerId="LiveId" clId="{A8DED25E-FC70-40A6-A3E3-AB7C5F790A6B}" dt="2022-04-05T22:54:45.103" v="12165"/>
          <ac:grpSpMkLst>
            <pc:docMk/>
            <pc:sldMk cId="337442021" sldId="327"/>
            <ac:grpSpMk id="30" creationId="{49359A41-0065-47B9-819C-333CA487BA18}"/>
          </ac:grpSpMkLst>
        </pc:grpChg>
      </pc:sldChg>
      <pc:sldChg chg="addSp delSp modSp add mod modNotesTx">
        <pc:chgData name="Judson Santiago" userId="ebb108da2f256286" providerId="LiveId" clId="{A8DED25E-FC70-40A6-A3E3-AB7C5F790A6B}" dt="2022-04-05T22:51:42.431" v="12151" actId="1076"/>
        <pc:sldMkLst>
          <pc:docMk/>
          <pc:sldMk cId="511394118" sldId="328"/>
        </pc:sldMkLst>
        <pc:spChg chg="mod">
          <ac:chgData name="Judson Santiago" userId="ebb108da2f256286" providerId="LiveId" clId="{A8DED25E-FC70-40A6-A3E3-AB7C5F790A6B}" dt="2022-04-05T22:47:24.478" v="12074" actId="20577"/>
          <ac:spMkLst>
            <pc:docMk/>
            <pc:sldMk cId="511394118" sldId="328"/>
            <ac:spMk id="3" creationId="{C35AC5B1-9556-4C39-9D0B-D3DAE563C879}"/>
          </ac:spMkLst>
        </pc:spChg>
        <pc:spChg chg="del">
          <ac:chgData name="Judson Santiago" userId="ebb108da2f256286" providerId="LiveId" clId="{A8DED25E-FC70-40A6-A3E3-AB7C5F790A6B}" dt="2022-04-05T20:08:59.492" v="11039" actId="478"/>
          <ac:spMkLst>
            <pc:docMk/>
            <pc:sldMk cId="511394118" sldId="328"/>
            <ac:spMk id="4" creationId="{B1C6810B-6407-469D-86DF-EB65694980D7}"/>
          </ac:spMkLst>
        </pc:spChg>
        <pc:spChg chg="add del">
          <ac:chgData name="Judson Santiago" userId="ebb108da2f256286" providerId="LiveId" clId="{A8DED25E-FC70-40A6-A3E3-AB7C5F790A6B}" dt="2022-04-05T22:03:48.959" v="11279" actId="478"/>
          <ac:spMkLst>
            <pc:docMk/>
            <pc:sldMk cId="511394118" sldId="328"/>
            <ac:spMk id="4" creationId="{DB13C9D9-C232-49BD-A34C-896704D9EC6B}"/>
          </ac:spMkLst>
        </pc:spChg>
        <pc:spChg chg="del">
          <ac:chgData name="Judson Santiago" userId="ebb108da2f256286" providerId="LiveId" clId="{A8DED25E-FC70-40A6-A3E3-AB7C5F790A6B}" dt="2022-04-05T20:08:59.492" v="11039" actId="478"/>
          <ac:spMkLst>
            <pc:docMk/>
            <pc:sldMk cId="511394118" sldId="328"/>
            <ac:spMk id="5" creationId="{C220F092-C3CA-40E8-94F8-1ACDCEA663D0}"/>
          </ac:spMkLst>
        </pc:spChg>
        <pc:spChg chg="del">
          <ac:chgData name="Judson Santiago" userId="ebb108da2f256286" providerId="LiveId" clId="{A8DED25E-FC70-40A6-A3E3-AB7C5F790A6B}" dt="2022-04-05T20:08:59.492" v="11039" actId="478"/>
          <ac:spMkLst>
            <pc:docMk/>
            <pc:sldMk cId="511394118" sldId="328"/>
            <ac:spMk id="6" creationId="{990CBE8F-B15F-4829-BA8F-3C14FA462FC8}"/>
          </ac:spMkLst>
        </pc:spChg>
        <pc:spChg chg="del">
          <ac:chgData name="Judson Santiago" userId="ebb108da2f256286" providerId="LiveId" clId="{A8DED25E-FC70-40A6-A3E3-AB7C5F790A6B}" dt="2022-04-05T20:08:59.492" v="11039" actId="478"/>
          <ac:spMkLst>
            <pc:docMk/>
            <pc:sldMk cId="511394118" sldId="328"/>
            <ac:spMk id="19" creationId="{83F5EB08-BF50-4A92-95CE-44344B9A34F8}"/>
          </ac:spMkLst>
        </pc:spChg>
        <pc:spChg chg="add mod topLvl">
          <ac:chgData name="Judson Santiago" userId="ebb108da2f256286" providerId="LiveId" clId="{A8DED25E-FC70-40A6-A3E3-AB7C5F790A6B}" dt="2022-04-05T22:23:38.809" v="11842" actId="164"/>
          <ac:spMkLst>
            <pc:docMk/>
            <pc:sldMk cId="511394118" sldId="328"/>
            <ac:spMk id="21" creationId="{11B57370-A8D5-4882-B268-7CF2E70B735E}"/>
          </ac:spMkLst>
        </pc:spChg>
        <pc:spChg chg="add mod topLvl">
          <ac:chgData name="Judson Santiago" userId="ebb108da2f256286" providerId="LiveId" clId="{A8DED25E-FC70-40A6-A3E3-AB7C5F790A6B}" dt="2022-04-05T22:51:18.918" v="12140" actId="403"/>
          <ac:spMkLst>
            <pc:docMk/>
            <pc:sldMk cId="511394118" sldId="328"/>
            <ac:spMk id="23" creationId="{9F309E4C-2D77-4A4F-B9AD-48B6496BDB72}"/>
          </ac:spMkLst>
        </pc:spChg>
        <pc:spChg chg="add mod topLvl">
          <ac:chgData name="Judson Santiago" userId="ebb108da2f256286" providerId="LiveId" clId="{A8DED25E-FC70-40A6-A3E3-AB7C5F790A6B}" dt="2022-04-05T22:23:38.809" v="11842" actId="164"/>
          <ac:spMkLst>
            <pc:docMk/>
            <pc:sldMk cId="511394118" sldId="328"/>
            <ac:spMk id="24" creationId="{549D1B77-11FC-4713-BF8F-592C1D812FF4}"/>
          </ac:spMkLst>
        </pc:spChg>
        <pc:spChg chg="add mod topLvl">
          <ac:chgData name="Judson Santiago" userId="ebb108da2f256286" providerId="LiveId" clId="{A8DED25E-FC70-40A6-A3E3-AB7C5F790A6B}" dt="2022-04-05T22:23:38.809" v="11842" actId="164"/>
          <ac:spMkLst>
            <pc:docMk/>
            <pc:sldMk cId="511394118" sldId="328"/>
            <ac:spMk id="26" creationId="{C2D2E89D-CBA4-4D6F-8CF8-B968F8B6BA5C}"/>
          </ac:spMkLst>
        </pc:spChg>
        <pc:spChg chg="add del mod topLvl">
          <ac:chgData name="Judson Santiago" userId="ebb108da2f256286" providerId="LiveId" clId="{A8DED25E-FC70-40A6-A3E3-AB7C5F790A6B}" dt="2022-04-05T22:12:55.605" v="11748" actId="478"/>
          <ac:spMkLst>
            <pc:docMk/>
            <pc:sldMk cId="511394118" sldId="328"/>
            <ac:spMk id="27" creationId="{D41C7B55-5249-44D9-9DC7-CD069CC816BB}"/>
          </ac:spMkLst>
        </pc:spChg>
        <pc:spChg chg="add mod ord topLvl">
          <ac:chgData name="Judson Santiago" userId="ebb108da2f256286" providerId="LiveId" clId="{A8DED25E-FC70-40A6-A3E3-AB7C5F790A6B}" dt="2022-04-05T22:51:17.966" v="12137" actId="403"/>
          <ac:spMkLst>
            <pc:docMk/>
            <pc:sldMk cId="511394118" sldId="328"/>
            <ac:spMk id="28" creationId="{7DAA9685-B465-4A92-9185-777EEFF1D91C}"/>
          </ac:spMkLst>
        </pc:spChg>
        <pc:spChg chg="add mod topLvl">
          <ac:chgData name="Judson Santiago" userId="ebb108da2f256286" providerId="LiveId" clId="{A8DED25E-FC70-40A6-A3E3-AB7C5F790A6B}" dt="2022-04-05T22:23:38.809" v="11842" actId="164"/>
          <ac:spMkLst>
            <pc:docMk/>
            <pc:sldMk cId="511394118" sldId="328"/>
            <ac:spMk id="29" creationId="{679D2B0A-B4FD-4952-95EB-1BEB1D01EAA1}"/>
          </ac:spMkLst>
        </pc:spChg>
        <pc:spChg chg="add mod topLvl">
          <ac:chgData name="Judson Santiago" userId="ebb108da2f256286" providerId="LiveId" clId="{A8DED25E-FC70-40A6-A3E3-AB7C5F790A6B}" dt="2022-04-05T22:51:15.270" v="12126" actId="165"/>
          <ac:spMkLst>
            <pc:docMk/>
            <pc:sldMk cId="511394118" sldId="328"/>
            <ac:spMk id="38" creationId="{C3438EF5-AF99-4A39-9290-8C647B0B36CF}"/>
          </ac:spMkLst>
        </pc:spChg>
        <pc:spChg chg="add del mod">
          <ac:chgData name="Judson Santiago" userId="ebb108da2f256286" providerId="LiveId" clId="{A8DED25E-FC70-40A6-A3E3-AB7C5F790A6B}" dt="2022-04-05T22:11:17.206" v="11742" actId="478"/>
          <ac:spMkLst>
            <pc:docMk/>
            <pc:sldMk cId="511394118" sldId="328"/>
            <ac:spMk id="40" creationId="{EF87D989-6B7E-43DB-BEF4-B26007DA5529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0" creationId="{547247D4-96DE-450B-B2EA-AF6D79994BF2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1" creationId="{36518AC5-221B-4B26-ACCA-7837B560F34E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2" creationId="{2C02FAEA-E6B4-40A3-A1F5-500AB1C45268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3" creationId="{44B8CFE1-1D0F-4A9B-A039-B59DAC991D54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4" creationId="{103E30E5-B2E6-471A-A065-889DFE60819C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5" creationId="{FFF14A65-A457-4982-BDBF-3880341D3184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6" creationId="{14B55631-9F20-4A2F-92C5-1F087B35E63C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7" creationId="{0B78EE7A-992F-4422-89E7-4C3414303215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8" creationId="{F5D744D8-0380-458C-8575-F4ED18493B4C}"/>
          </ac:spMkLst>
        </pc:spChg>
        <pc:spChg chg="mod">
          <ac:chgData name="Judson Santiago" userId="ebb108da2f256286" providerId="LiveId" clId="{A8DED25E-FC70-40A6-A3E3-AB7C5F790A6B}" dt="2022-04-05T22:40:21.818" v="11979"/>
          <ac:spMkLst>
            <pc:docMk/>
            <pc:sldMk cId="511394118" sldId="328"/>
            <ac:spMk id="79" creationId="{D53F9E23-AB45-4849-BCB7-54A3052A481D}"/>
          </ac:spMkLst>
        </pc:spChg>
        <pc:spChg chg="add del mod">
          <ac:chgData name="Judson Santiago" userId="ebb108da2f256286" providerId="LiveId" clId="{A8DED25E-FC70-40A6-A3E3-AB7C5F790A6B}" dt="2022-04-05T22:43:16.782" v="11997" actId="478"/>
          <ac:spMkLst>
            <pc:docMk/>
            <pc:sldMk cId="511394118" sldId="328"/>
            <ac:spMk id="80" creationId="{3716A4D0-9F23-43FB-9FBD-431B56F28A50}"/>
          </ac:spMkLst>
        </pc:spChg>
        <pc:spChg chg="add mod ord topLvl">
          <ac:chgData name="Judson Santiago" userId="ebb108da2f256286" providerId="LiveId" clId="{A8DED25E-FC70-40A6-A3E3-AB7C5F790A6B}" dt="2022-04-05T22:51:15.270" v="12126" actId="165"/>
          <ac:spMkLst>
            <pc:docMk/>
            <pc:sldMk cId="511394118" sldId="328"/>
            <ac:spMk id="81" creationId="{878B7525-63FA-461C-A8E6-DC1D285BC0A6}"/>
          </ac:spMkLst>
        </pc:spChg>
        <pc:spChg chg="add del mod">
          <ac:chgData name="Judson Santiago" userId="ebb108da2f256286" providerId="LiveId" clId="{A8DED25E-FC70-40A6-A3E3-AB7C5F790A6B}" dt="2022-04-05T22:51:15.909" v="12129"/>
          <ac:spMkLst>
            <pc:docMk/>
            <pc:sldMk cId="511394118" sldId="328"/>
            <ac:spMk id="83" creationId="{2692D4EB-6FB7-4DE4-9220-8D6AE6908AA7}"/>
          </ac:spMkLst>
        </pc:spChg>
        <pc:spChg chg="mod">
          <ac:chgData name="Judson Santiago" userId="ebb108da2f256286" providerId="LiveId" clId="{A8DED25E-FC70-40A6-A3E3-AB7C5F790A6B}" dt="2022-04-05T22:51:34.440" v="12149"/>
          <ac:spMkLst>
            <pc:docMk/>
            <pc:sldMk cId="511394118" sldId="328"/>
            <ac:spMk id="86" creationId="{8BABFABA-D62E-4071-8CF8-1BBC37F75497}"/>
          </ac:spMkLst>
        </pc:spChg>
        <pc:spChg chg="mod">
          <ac:chgData name="Judson Santiago" userId="ebb108da2f256286" providerId="LiveId" clId="{A8DED25E-FC70-40A6-A3E3-AB7C5F790A6B}" dt="2022-04-05T22:51:34.440" v="12149"/>
          <ac:spMkLst>
            <pc:docMk/>
            <pc:sldMk cId="511394118" sldId="328"/>
            <ac:spMk id="87" creationId="{BD9CB238-D117-4A90-94C5-6271ABFB3DAF}"/>
          </ac:spMkLst>
        </pc:spChg>
        <pc:spChg chg="mod">
          <ac:chgData name="Judson Santiago" userId="ebb108da2f256286" providerId="LiveId" clId="{A8DED25E-FC70-40A6-A3E3-AB7C5F790A6B}" dt="2022-04-05T22:51:34.440" v="12149"/>
          <ac:spMkLst>
            <pc:docMk/>
            <pc:sldMk cId="511394118" sldId="328"/>
            <ac:spMk id="88" creationId="{89C598D8-A005-4419-92F8-3863C716E178}"/>
          </ac:spMkLst>
        </pc:spChg>
        <pc:grpChg chg="del">
          <ac:chgData name="Judson Santiago" userId="ebb108da2f256286" providerId="LiveId" clId="{A8DED25E-FC70-40A6-A3E3-AB7C5F790A6B}" dt="2022-04-05T22:07:16.942" v="11442" actId="478"/>
          <ac:grpSpMkLst>
            <pc:docMk/>
            <pc:sldMk cId="511394118" sldId="328"/>
            <ac:grpSpMk id="8" creationId="{4D12E0D9-9214-4EA1-9F9A-D9E72E2C2521}"/>
          </ac:grpSpMkLst>
        </pc:grpChg>
        <pc:grpChg chg="add del mod">
          <ac:chgData name="Judson Santiago" userId="ebb108da2f256286" providerId="LiveId" clId="{A8DED25E-FC70-40A6-A3E3-AB7C5F790A6B}" dt="2022-04-05T22:01:59.875" v="11235" actId="165"/>
          <ac:grpSpMkLst>
            <pc:docMk/>
            <pc:sldMk cId="511394118" sldId="328"/>
            <ac:grpSpMk id="25" creationId="{01B7EB1B-3DE4-42FC-A67A-3F736064C587}"/>
          </ac:grpSpMkLst>
        </pc:grpChg>
        <pc:grpChg chg="add del mod">
          <ac:chgData name="Judson Santiago" userId="ebb108da2f256286" providerId="LiveId" clId="{A8DED25E-FC70-40A6-A3E3-AB7C5F790A6B}" dt="2022-04-05T22:14:45.686" v="11762" actId="165"/>
          <ac:grpSpMkLst>
            <pc:docMk/>
            <pc:sldMk cId="511394118" sldId="328"/>
            <ac:grpSpMk id="47" creationId="{95D1DD7B-3720-4147-9E16-882A2729E4F4}"/>
          </ac:grpSpMkLst>
        </pc:grpChg>
        <pc:grpChg chg="add mod">
          <ac:chgData name="Judson Santiago" userId="ebb108da2f256286" providerId="LiveId" clId="{A8DED25E-FC70-40A6-A3E3-AB7C5F790A6B}" dt="2022-04-05T22:23:38.809" v="11842" actId="164"/>
          <ac:grpSpMkLst>
            <pc:docMk/>
            <pc:sldMk cId="511394118" sldId="328"/>
            <ac:grpSpMk id="50" creationId="{0F18352C-98BF-4E96-8DEC-A6FA089DD646}"/>
          </ac:grpSpMkLst>
        </pc:grpChg>
        <pc:grpChg chg="add mod">
          <ac:chgData name="Judson Santiago" userId="ebb108da2f256286" providerId="LiveId" clId="{A8DED25E-FC70-40A6-A3E3-AB7C5F790A6B}" dt="2022-04-05T22:51:42.431" v="12151" actId="1076"/>
          <ac:grpSpMkLst>
            <pc:docMk/>
            <pc:sldMk cId="511394118" sldId="328"/>
            <ac:grpSpMk id="68" creationId="{C3417218-70B9-49B5-9E7F-A2796C55325F}"/>
          </ac:grpSpMkLst>
        </pc:grpChg>
        <pc:grpChg chg="add del mod">
          <ac:chgData name="Judson Santiago" userId="ebb108da2f256286" providerId="LiveId" clId="{A8DED25E-FC70-40A6-A3E3-AB7C5F790A6B}" dt="2022-04-05T22:41:57.606" v="11985" actId="478"/>
          <ac:grpSpMkLst>
            <pc:docMk/>
            <pc:sldMk cId="511394118" sldId="328"/>
            <ac:grpSpMk id="69" creationId="{BE520F64-3B81-4960-AC48-1FB86EBA5547}"/>
          </ac:grpSpMkLst>
        </pc:grpChg>
        <pc:grpChg chg="add del mod">
          <ac:chgData name="Judson Santiago" userId="ebb108da2f256286" providerId="LiveId" clId="{A8DED25E-FC70-40A6-A3E3-AB7C5F790A6B}" dt="2022-04-05T22:51:34.092" v="12148" actId="478"/>
          <ac:grpSpMkLst>
            <pc:docMk/>
            <pc:sldMk cId="511394118" sldId="328"/>
            <ac:grpSpMk id="82" creationId="{84703E15-2539-41CB-A857-29F7B71B3320}"/>
          </ac:grpSpMkLst>
        </pc:grpChg>
        <pc:grpChg chg="add mod">
          <ac:chgData name="Judson Santiago" userId="ebb108da2f256286" providerId="LiveId" clId="{A8DED25E-FC70-40A6-A3E3-AB7C5F790A6B}" dt="2022-04-05T22:51:14.833" v="12124" actId="164"/>
          <ac:grpSpMkLst>
            <pc:docMk/>
            <pc:sldMk cId="511394118" sldId="328"/>
            <ac:grpSpMk id="84" creationId="{ECB39F1A-FC28-4D6C-B45D-9E19C47D1B0A}"/>
          </ac:grpSpMkLst>
        </pc:grpChg>
        <pc:grpChg chg="add mod">
          <ac:chgData name="Judson Santiago" userId="ebb108da2f256286" providerId="LiveId" clId="{A8DED25E-FC70-40A6-A3E3-AB7C5F790A6B}" dt="2022-04-05T22:51:39.163" v="12150" actId="1076"/>
          <ac:grpSpMkLst>
            <pc:docMk/>
            <pc:sldMk cId="511394118" sldId="328"/>
            <ac:grpSpMk id="85" creationId="{060D1B57-1DCD-4438-B255-31005AFEDFBB}"/>
          </ac:grpSpMkLst>
        </pc:grpChg>
        <pc:picChg chg="add del mod">
          <ac:chgData name="Judson Santiago" userId="ebb108da2f256286" providerId="LiveId" clId="{A8DED25E-FC70-40A6-A3E3-AB7C5F790A6B}" dt="2022-04-05T20:11:15.438" v="11055" actId="931"/>
          <ac:picMkLst>
            <pc:docMk/>
            <pc:sldMk cId="511394118" sldId="328"/>
            <ac:picMk id="20" creationId="{AF790EE3-B5CC-4B5E-BA8A-BB3A71DF7AD9}"/>
          </ac:picMkLst>
        </pc:picChg>
        <pc:picChg chg="add mod topLvl">
          <ac:chgData name="Judson Santiago" userId="ebb108da2f256286" providerId="LiveId" clId="{A8DED25E-FC70-40A6-A3E3-AB7C5F790A6B}" dt="2022-04-05T22:20:43.389" v="11824" actId="164"/>
          <ac:picMkLst>
            <pc:docMk/>
            <pc:sldMk cId="511394118" sldId="328"/>
            <ac:picMk id="22" creationId="{04A53322-2B04-4D64-9AFF-EAA4027ECD43}"/>
          </ac:picMkLst>
        </pc:picChg>
        <pc:picChg chg="add mod">
          <ac:chgData name="Judson Santiago" userId="ebb108da2f256286" providerId="LiveId" clId="{A8DED25E-FC70-40A6-A3E3-AB7C5F790A6B}" dt="2022-04-05T22:20:43.389" v="11824" actId="164"/>
          <ac:picMkLst>
            <pc:docMk/>
            <pc:sldMk cId="511394118" sldId="328"/>
            <ac:picMk id="49" creationId="{286FC9DB-ECE7-4D39-A0FA-3620F617966B}"/>
          </ac:picMkLst>
        </pc:picChg>
        <pc:cxnChg chg="add mod topLvl">
          <ac:chgData name="Judson Santiago" userId="ebb108da2f256286" providerId="LiveId" clId="{A8DED25E-FC70-40A6-A3E3-AB7C5F790A6B}" dt="2022-04-05T22:23:38.809" v="11842" actId="164"/>
          <ac:cxnSpMkLst>
            <pc:docMk/>
            <pc:sldMk cId="511394118" sldId="328"/>
            <ac:cxnSpMk id="6" creationId="{1E7AE116-ED24-4EA5-80C9-37173E0ABFD8}"/>
          </ac:cxnSpMkLst>
        </pc:cxnChg>
        <pc:cxnChg chg="del mod">
          <ac:chgData name="Judson Santiago" userId="ebb108da2f256286" providerId="LiveId" clId="{A8DED25E-FC70-40A6-A3E3-AB7C5F790A6B}" dt="2022-04-05T20:08:59.492" v="11039" actId="478"/>
          <ac:cxnSpMkLst>
            <pc:docMk/>
            <pc:sldMk cId="511394118" sldId="328"/>
            <ac:cxnSpMk id="28" creationId="{8FD936B2-04F0-45B0-A9BE-4E9C2FF05A47}"/>
          </ac:cxnSpMkLst>
        </pc:cxnChg>
        <pc:cxnChg chg="add mod topLvl">
          <ac:chgData name="Judson Santiago" userId="ebb108da2f256286" providerId="LiveId" clId="{A8DED25E-FC70-40A6-A3E3-AB7C5F790A6B}" dt="2022-04-05T22:23:38.809" v="11842" actId="164"/>
          <ac:cxnSpMkLst>
            <pc:docMk/>
            <pc:sldMk cId="511394118" sldId="328"/>
            <ac:cxnSpMk id="30" creationId="{A01637D2-947F-426F-9001-646561F7CD4F}"/>
          </ac:cxnSpMkLst>
        </pc:cxnChg>
      </pc:sldChg>
      <pc:sldChg chg="delSp modSp add del mod">
        <pc:chgData name="Judson Santiago" userId="ebb108da2f256286" providerId="LiveId" clId="{A8DED25E-FC70-40A6-A3E3-AB7C5F790A6B}" dt="2022-04-06T00:46:15.011" v="13374" actId="47"/>
        <pc:sldMkLst>
          <pc:docMk/>
          <pc:sldMk cId="2489869460" sldId="329"/>
        </pc:sldMkLst>
        <pc:spChg chg="mod">
          <ac:chgData name="Judson Santiago" userId="ebb108da2f256286" providerId="LiveId" clId="{A8DED25E-FC70-40A6-A3E3-AB7C5F790A6B}" dt="2022-04-06T00:43:21.273" v="13367" actId="20577"/>
          <ac:spMkLst>
            <pc:docMk/>
            <pc:sldMk cId="2489869460" sldId="329"/>
            <ac:spMk id="2" creationId="{00000000-0000-0000-0000-000000000000}"/>
          </ac:spMkLst>
        </pc:spChg>
        <pc:spChg chg="del">
          <ac:chgData name="Judson Santiago" userId="ebb108da2f256286" providerId="LiveId" clId="{A8DED25E-FC70-40A6-A3E3-AB7C5F790A6B}" dt="2022-04-06T00:43:34.048" v="13370" actId="478"/>
          <ac:spMkLst>
            <pc:docMk/>
            <pc:sldMk cId="2489869460" sldId="329"/>
            <ac:spMk id="4" creationId="{E32A7DB5-E98E-4BF1-B86F-F1785C58B577}"/>
          </ac:spMkLst>
        </pc:spChg>
        <pc:spChg chg="mod">
          <ac:chgData name="Judson Santiago" userId="ebb108da2f256286" providerId="LiveId" clId="{A8DED25E-FC70-40A6-A3E3-AB7C5F790A6B}" dt="2022-04-06T00:43:29.995" v="13369" actId="20577"/>
          <ac:spMkLst>
            <pc:docMk/>
            <pc:sldMk cId="2489869460" sldId="329"/>
            <ac:spMk id="6" creationId="{00000000-0000-0000-0000-000000000000}"/>
          </ac:spMkLst>
        </pc:spChg>
      </pc:sldChg>
      <pc:sldChg chg="modSp mod">
        <pc:chgData name="Judson Santiago" userId="ebb108da2f256286" providerId="LiveId" clId="{A8DED25E-FC70-40A6-A3E3-AB7C5F790A6B}" dt="2022-04-07T04:47:41.364" v="13384" actId="1037"/>
        <pc:sldMkLst>
          <pc:docMk/>
          <pc:sldMk cId="2749748510" sldId="329"/>
        </pc:sldMkLst>
        <pc:picChg chg="mod">
          <ac:chgData name="Judson Santiago" userId="ebb108da2f256286" providerId="LiveId" clId="{A8DED25E-FC70-40A6-A3E3-AB7C5F790A6B}" dt="2022-04-07T04:47:41.364" v="13384" actId="1037"/>
          <ac:picMkLst>
            <pc:docMk/>
            <pc:sldMk cId="2749748510" sldId="329"/>
            <ac:picMk id="62" creationId="{F59052D3-9988-134B-8D45-8F5F64871C1F}"/>
          </ac:picMkLst>
        </pc:picChg>
        <pc:picChg chg="mod">
          <ac:chgData name="Judson Santiago" userId="ebb108da2f256286" providerId="LiveId" clId="{A8DED25E-FC70-40A6-A3E3-AB7C5F790A6B}" dt="2022-04-07T04:47:41.364" v="13384" actId="1037"/>
          <ac:picMkLst>
            <pc:docMk/>
            <pc:sldMk cId="2749748510" sldId="329"/>
            <ac:picMk id="64" creationId="{A25A50EA-B453-0741-AC26-A9CA842F4531}"/>
          </ac:picMkLst>
        </pc:picChg>
      </pc:sldChg>
      <pc:sldChg chg="add del">
        <pc:chgData name="Judson Santiago" userId="ebb108da2f256286" providerId="LiveId" clId="{A8DED25E-FC70-40A6-A3E3-AB7C5F790A6B}" dt="2022-04-05T22:51:46.446" v="12152" actId="47"/>
        <pc:sldMkLst>
          <pc:docMk/>
          <pc:sldMk cId="3298499611" sldId="329"/>
        </pc:sldMkLst>
      </pc:sldChg>
      <pc:sldChg chg="addSp delSp modSp new mod modNotesTx">
        <pc:chgData name="Judson Santiago" userId="ebb108da2f256286" providerId="LiveId" clId="{A8DED25E-FC70-40A6-A3E3-AB7C5F790A6B}" dt="2022-04-07T05:50:29.464" v="14394" actId="20577"/>
        <pc:sldMkLst>
          <pc:docMk/>
          <pc:sldMk cId="3373957252" sldId="330"/>
        </pc:sldMkLst>
        <pc:spChg chg="mod">
          <ac:chgData name="Judson Santiago" userId="ebb108da2f256286" providerId="LiveId" clId="{A8DED25E-FC70-40A6-A3E3-AB7C5F790A6B}" dt="2022-04-07T04:59:27.514" v="13407" actId="20577"/>
          <ac:spMkLst>
            <pc:docMk/>
            <pc:sldMk cId="3373957252" sldId="330"/>
            <ac:spMk id="2" creationId="{F775684E-68A5-41D0-BCF7-4EC10EBAF995}"/>
          </ac:spMkLst>
        </pc:spChg>
        <pc:spChg chg="mod">
          <ac:chgData name="Judson Santiago" userId="ebb108da2f256286" providerId="LiveId" clId="{A8DED25E-FC70-40A6-A3E3-AB7C5F790A6B}" dt="2022-04-07T05:29:30.715" v="13941" actId="207"/>
          <ac:spMkLst>
            <pc:docMk/>
            <pc:sldMk cId="3373957252" sldId="330"/>
            <ac:spMk id="3" creationId="{99DD4FFF-AD21-47EB-B2E2-C0E3BC4918A5}"/>
          </ac:spMkLst>
        </pc:spChg>
        <pc:spChg chg="add mod">
          <ac:chgData name="Judson Santiago" userId="ebb108da2f256286" providerId="LiveId" clId="{A8DED25E-FC70-40A6-A3E3-AB7C5F790A6B}" dt="2022-04-07T05:50:29.464" v="14394" actId="20577"/>
          <ac:spMkLst>
            <pc:docMk/>
            <pc:sldMk cId="3373957252" sldId="330"/>
            <ac:spMk id="4" creationId="{1240B8A3-8EB6-4984-B2D0-B759FC22C1FF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5" creationId="{6707F95E-4E51-46FA-8EDF-7BDD0C2129F8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6" creationId="{65FBBC9F-5AFF-4F2F-B747-68ED830EF55C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7" creationId="{B5A58FA5-351D-4D37-80F9-11E3EE1DE6FB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8" creationId="{237F7573-AEF6-4FA8-AEAD-36A1F69E5E81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9" creationId="{F555DC61-44F9-43C0-8DFA-26F3A6B60437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10" creationId="{E4ADC135-47A1-481D-8C79-A507266E1A8C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11" creationId="{5812319F-03B7-4F83-BFAB-113947421D23}"/>
          </ac:spMkLst>
        </pc:spChg>
        <pc:spChg chg="add del mod">
          <ac:chgData name="Judson Santiago" userId="ebb108da2f256286" providerId="LiveId" clId="{A8DED25E-FC70-40A6-A3E3-AB7C5F790A6B}" dt="2022-04-07T05:19:55.877" v="13879" actId="478"/>
          <ac:spMkLst>
            <pc:docMk/>
            <pc:sldMk cId="3373957252" sldId="330"/>
            <ac:spMk id="12" creationId="{8732AA23-786A-4E1D-A88E-B67E1BBE9FC8}"/>
          </ac:spMkLst>
        </pc:spChg>
        <pc:spChg chg="add mod ord topLvl">
          <ac:chgData name="Judson Santiago" userId="ebb108da2f256286" providerId="LiveId" clId="{A8DED25E-FC70-40A6-A3E3-AB7C5F790A6B}" dt="2022-04-07T05:38:25.927" v="14156" actId="207"/>
          <ac:spMkLst>
            <pc:docMk/>
            <pc:sldMk cId="3373957252" sldId="330"/>
            <ac:spMk id="13" creationId="{B49BC91F-463D-46EF-B575-F20899549061}"/>
          </ac:spMkLst>
        </pc:spChg>
        <pc:spChg chg="add del mod">
          <ac:chgData name="Judson Santiago" userId="ebb108da2f256286" providerId="LiveId" clId="{A8DED25E-FC70-40A6-A3E3-AB7C5F790A6B}" dt="2022-04-07T05:18:24.245" v="13873" actId="478"/>
          <ac:spMkLst>
            <pc:docMk/>
            <pc:sldMk cId="3373957252" sldId="330"/>
            <ac:spMk id="14" creationId="{910549AC-22EB-4F97-A35E-4D4105EE468C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15" creationId="{7F31B305-7928-4FDB-85A4-2B4FA24AD054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16" creationId="{A1032CD0-21E1-474F-B769-C5EA5AE18B27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17" creationId="{57050767-E9AE-44E1-AD1E-0478B562DCCC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18" creationId="{35E28678-FBCC-4F4E-B79C-94A64188A363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19" creationId="{2655C68F-C50C-4582-8837-F45573C7F2F2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20" creationId="{E6B9C33C-6725-42FF-8CC0-160B2BB0DD1A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21" creationId="{7EA6F8C9-4595-4FA7-B3EC-C4ECD5F94BE4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22" creationId="{67C94464-67D3-4FBB-8710-63A8807AC6E7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23" creationId="{D934451E-AE02-4572-B3A2-A0E25CD6CE37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24" creationId="{055D4F32-3BF1-4880-A815-0A737B3C5541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25" creationId="{150A67FF-6E74-4691-ADD1-E18EE7CDA56F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26" creationId="{02EFC803-B470-4930-839D-E72255E7C8C3}"/>
          </ac:spMkLst>
        </pc:spChg>
        <pc:spChg chg="add del mod">
          <ac:chgData name="Judson Santiago" userId="ebb108da2f256286" providerId="LiveId" clId="{A8DED25E-FC70-40A6-A3E3-AB7C5F790A6B}" dt="2022-04-07T05:25:45.803" v="13903" actId="478"/>
          <ac:spMkLst>
            <pc:docMk/>
            <pc:sldMk cId="3373957252" sldId="330"/>
            <ac:spMk id="27" creationId="{FCD27060-A71E-484C-B4D9-CE4B461709DF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28" creationId="{54BB5DB5-2F5E-41AC-A7BA-6EC97BEBA7AD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29" creationId="{A9467649-2305-42EC-90C1-174F50914D28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30" creationId="{57533481-F948-41CA-BF5B-9EE31394E292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31" creationId="{B552DD6D-8880-4373-9445-00564BE36829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32" creationId="{78E4412B-08D0-4B62-B454-AB2B5814FC7B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33" creationId="{3C93E16E-E819-4F55-A807-C5181247E6E7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34" creationId="{5A8271FB-5099-4D29-B810-ED9ECBD69420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35" creationId="{E699FE59-F429-4705-B7BA-2E8912DE3424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36" creationId="{EDE3A5B0-FCEE-436E-B025-77D832175D23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37" creationId="{C3D7A462-9752-410F-BA0A-C63C6F134781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38" creationId="{82D1172E-681E-4AD9-97C0-518A86F92F24}"/>
          </ac:spMkLst>
        </pc:spChg>
        <pc:spChg chg="add mod topLvl">
          <ac:chgData name="Judson Santiago" userId="ebb108da2f256286" providerId="LiveId" clId="{A8DED25E-FC70-40A6-A3E3-AB7C5F790A6B}" dt="2022-04-07T05:36:25.683" v="14088" actId="12789"/>
          <ac:spMkLst>
            <pc:docMk/>
            <pc:sldMk cId="3373957252" sldId="330"/>
            <ac:spMk id="39" creationId="{2DBEE75D-D7E4-4043-8ED6-4CCDC65E036C}"/>
          </ac:spMkLst>
        </pc:spChg>
        <pc:spChg chg="add mod topLvl">
          <ac:chgData name="Judson Santiago" userId="ebb108da2f256286" providerId="LiveId" clId="{A8DED25E-FC70-40A6-A3E3-AB7C5F790A6B}" dt="2022-04-07T05:36:31.791" v="14089" actId="12789"/>
          <ac:spMkLst>
            <pc:docMk/>
            <pc:sldMk cId="3373957252" sldId="330"/>
            <ac:spMk id="40" creationId="{F6AE3D59-3D0D-42E2-BD68-B93125E4E4EC}"/>
          </ac:spMkLst>
        </pc:spChg>
        <pc:spChg chg="add mod topLvl">
          <ac:chgData name="Judson Santiago" userId="ebb108da2f256286" providerId="LiveId" clId="{A8DED25E-FC70-40A6-A3E3-AB7C5F790A6B}" dt="2022-04-07T05:40:02.627" v="14169" actId="20577"/>
          <ac:spMkLst>
            <pc:docMk/>
            <pc:sldMk cId="3373957252" sldId="330"/>
            <ac:spMk id="41" creationId="{A3382675-8065-4309-BA8E-44EF33531067}"/>
          </ac:spMkLst>
        </pc:spChg>
        <pc:spChg chg="add mod topLvl">
          <ac:chgData name="Judson Santiago" userId="ebb108da2f256286" providerId="LiveId" clId="{A8DED25E-FC70-40A6-A3E3-AB7C5F790A6B}" dt="2022-04-07T05:36:18.396" v="14087" actId="165"/>
          <ac:spMkLst>
            <pc:docMk/>
            <pc:sldMk cId="3373957252" sldId="330"/>
            <ac:spMk id="42" creationId="{06D080F9-CA6F-486F-AF54-B0DC44BD02C1}"/>
          </ac:spMkLst>
        </pc:spChg>
        <pc:spChg chg="add mod ord">
          <ac:chgData name="Judson Santiago" userId="ebb108da2f256286" providerId="LiveId" clId="{A8DED25E-FC70-40A6-A3E3-AB7C5F790A6B}" dt="2022-04-07T05:37:15.642" v="14153" actId="207"/>
          <ac:spMkLst>
            <pc:docMk/>
            <pc:sldMk cId="3373957252" sldId="330"/>
            <ac:spMk id="44" creationId="{5E267DE7-5166-4490-9EF3-2D9D10C3773D}"/>
          </ac:spMkLst>
        </pc:spChg>
        <pc:spChg chg="add mod ord">
          <ac:chgData name="Judson Santiago" userId="ebb108da2f256286" providerId="LiveId" clId="{A8DED25E-FC70-40A6-A3E3-AB7C5F790A6B}" dt="2022-04-07T05:37:15.642" v="14153" actId="207"/>
          <ac:spMkLst>
            <pc:docMk/>
            <pc:sldMk cId="3373957252" sldId="330"/>
            <ac:spMk id="45" creationId="{8A97A0E4-4295-4A87-B11B-669FAEC958E3}"/>
          </ac:spMkLst>
        </pc:spChg>
        <pc:grpChg chg="add del mod">
          <ac:chgData name="Judson Santiago" userId="ebb108da2f256286" providerId="LiveId" clId="{A8DED25E-FC70-40A6-A3E3-AB7C5F790A6B}" dt="2022-04-07T05:36:18.396" v="14087" actId="165"/>
          <ac:grpSpMkLst>
            <pc:docMk/>
            <pc:sldMk cId="3373957252" sldId="330"/>
            <ac:grpSpMk id="43" creationId="{CDAEFA44-A54B-4EF4-BC49-11251FB7FEE3}"/>
          </ac:grpSpMkLst>
        </pc:grpChg>
      </pc:sldChg>
      <pc:sldMasterChg chg="addSp delSp modSp mod modSldLayout">
        <pc:chgData name="Judson Santiago" userId="ebb108da2f256286" providerId="LiveId" clId="{A8DED25E-FC70-40A6-A3E3-AB7C5F790A6B}" dt="2022-03-23T19:47:52.029" v="6544"/>
        <pc:sldMasterMkLst>
          <pc:docMk/>
          <pc:sldMasterMk cId="0" sldId="2147483720"/>
        </pc:sldMasterMkLst>
        <pc:spChg chg="mod topLvl">
          <ac:chgData name="Judson Santiago" userId="ebb108da2f256286" providerId="LiveId" clId="{A8DED25E-FC70-40A6-A3E3-AB7C5F790A6B}" dt="2022-03-22T23:12:26.967" v="4019" actId="208"/>
          <ac:spMkLst>
            <pc:docMk/>
            <pc:sldMasterMk cId="0" sldId="2147483720"/>
            <ac:spMk id="12" creationId="{B82D90E8-D558-4FF8-8F40-DE3224100DCA}"/>
          </ac:spMkLst>
        </pc:spChg>
        <pc:spChg chg="mod">
          <ac:chgData name="Judson Santiago" userId="ebb108da2f256286" providerId="LiveId" clId="{A8DED25E-FC70-40A6-A3E3-AB7C5F790A6B}" dt="2022-03-22T21:46:46.974" v="2247" actId="14100"/>
          <ac:spMkLst>
            <pc:docMk/>
            <pc:sldMasterMk cId="0" sldId="2147483720"/>
            <ac:spMk id="22" creationId="{00000000-0000-0000-0000-000000000000}"/>
          </ac:spMkLst>
        </pc:spChg>
        <pc:grpChg chg="add mod">
          <ac:chgData name="Judson Santiago" userId="ebb108da2f256286" providerId="LiveId" clId="{A8DED25E-FC70-40A6-A3E3-AB7C5F790A6B}" dt="2022-03-22T19:07:58.812" v="426" actId="164"/>
          <ac:grpSpMkLst>
            <pc:docMk/>
            <pc:sldMasterMk cId="0" sldId="2147483720"/>
            <ac:grpSpMk id="2" creationId="{7C3860F4-C9F7-4299-A697-AEA01C42E208}"/>
          </ac:grpSpMkLst>
        </pc:grpChg>
        <pc:grpChg chg="add del mod">
          <ac:chgData name="Judson Santiago" userId="ebb108da2f256286" providerId="LiveId" clId="{A8DED25E-FC70-40A6-A3E3-AB7C5F790A6B}" dt="2022-03-22T19:07:41.150" v="422" actId="165"/>
          <ac:grpSpMkLst>
            <pc:docMk/>
            <pc:sldMasterMk cId="0" sldId="2147483720"/>
            <ac:grpSpMk id="9" creationId="{14B84559-639B-4446-B9F1-BB49AAC34B25}"/>
          </ac:grpSpMkLst>
        </pc:grpChg>
        <pc:picChg chg="mod topLvl">
          <ac:chgData name="Judson Santiago" userId="ebb108da2f256286" providerId="LiveId" clId="{A8DED25E-FC70-40A6-A3E3-AB7C5F790A6B}" dt="2022-03-22T19:07:58.812" v="426" actId="164"/>
          <ac:picMkLst>
            <pc:docMk/>
            <pc:sldMasterMk cId="0" sldId="2147483720"/>
            <ac:picMk id="11" creationId="{80A2CC11-B6B6-4781-888D-9E5F00BAC732}"/>
          </ac:picMkLst>
        </pc:picChg>
        <pc:sldLayoutChg chg="modSp">
          <pc:chgData name="Judson Santiago" userId="ebb108da2f256286" providerId="LiveId" clId="{A8DED25E-FC70-40A6-A3E3-AB7C5F790A6B}" dt="2022-03-22T18:24:11.937" v="1"/>
          <pc:sldLayoutMkLst>
            <pc:docMk/>
            <pc:sldMasterMk cId="0" sldId="2147483720"/>
            <pc:sldLayoutMk cId="0" sldId="2147483721"/>
          </pc:sldLayoutMkLst>
          <pc:picChg chg="mod">
            <ac:chgData name="Judson Santiago" userId="ebb108da2f256286" providerId="LiveId" clId="{A8DED25E-FC70-40A6-A3E3-AB7C5F790A6B}" dt="2022-03-22T18:24:11.937" v="1"/>
            <ac:picMkLst>
              <pc:docMk/>
              <pc:sldMasterMk cId="0" sldId="2147483720"/>
              <pc:sldLayoutMk cId="0" sldId="2147483721"/>
              <ac:picMk id="14" creationId="{F91EF6AA-B59B-45ED-AE25-30BF20D6ECDF}"/>
            </ac:picMkLst>
          </pc:picChg>
        </pc:sldLayoutChg>
        <pc:sldLayoutChg chg="modTransition">
          <pc:chgData name="Judson Santiago" userId="ebb108da2f256286" providerId="LiveId" clId="{A8DED25E-FC70-40A6-A3E3-AB7C5F790A6B}" dt="2022-03-23T18:21:51.063" v="5957"/>
          <pc:sldLayoutMkLst>
            <pc:docMk/>
            <pc:sldMasterMk cId="0" sldId="2147483720"/>
            <pc:sldLayoutMk cId="0" sldId="2147483722"/>
          </pc:sldLayoutMkLst>
        </pc:sldLayoutChg>
        <pc:sldLayoutChg chg="addSp modSp mod modTransition">
          <pc:chgData name="Judson Santiago" userId="ebb108da2f256286" providerId="LiveId" clId="{A8DED25E-FC70-40A6-A3E3-AB7C5F790A6B}" dt="2022-03-23T19:47:36.363" v="6542" actId="14100"/>
          <pc:sldLayoutMkLst>
            <pc:docMk/>
            <pc:sldMasterMk cId="0" sldId="2147483720"/>
            <pc:sldLayoutMk cId="0" sldId="2147483724"/>
          </pc:sldLayoutMkLst>
          <pc:spChg chg="mod">
            <ac:chgData name="Judson Santiago" userId="ebb108da2f256286" providerId="LiveId" clId="{A8DED25E-FC70-40A6-A3E3-AB7C5F790A6B}" dt="2022-03-23T19:47:36.363" v="6542" actId="14100"/>
            <ac:spMkLst>
              <pc:docMk/>
              <pc:sldMasterMk cId="0" sldId="2147483720"/>
              <pc:sldLayoutMk cId="0" sldId="2147483724"/>
              <ac:spMk id="2" creationId="{00000000-0000-0000-0000-000000000000}"/>
            </ac:spMkLst>
          </pc:spChg>
          <pc:spChg chg="mod">
            <ac:chgData name="Judson Santiago" userId="ebb108da2f256286" providerId="LiveId" clId="{A8DED25E-FC70-40A6-A3E3-AB7C5F790A6B}" dt="2022-03-23T19:47:31.808" v="6541"/>
            <ac:spMkLst>
              <pc:docMk/>
              <pc:sldMasterMk cId="0" sldId="2147483720"/>
              <pc:sldLayoutMk cId="0" sldId="2147483724"/>
              <ac:spMk id="10" creationId="{76EA95F0-3203-4A86-BFB4-5EEC7F2E2BF1}"/>
            </ac:spMkLst>
          </pc:spChg>
          <pc:grpChg chg="add mod">
            <ac:chgData name="Judson Santiago" userId="ebb108da2f256286" providerId="LiveId" clId="{A8DED25E-FC70-40A6-A3E3-AB7C5F790A6B}" dt="2022-03-23T19:47:31.808" v="6541"/>
            <ac:grpSpMkLst>
              <pc:docMk/>
              <pc:sldMasterMk cId="0" sldId="2147483720"/>
              <pc:sldLayoutMk cId="0" sldId="2147483724"/>
              <ac:grpSpMk id="8" creationId="{F0EEE48D-639D-454D-89A3-C9633874DFAD}"/>
            </ac:grpSpMkLst>
          </pc:grpChg>
          <pc:picChg chg="mod">
            <ac:chgData name="Judson Santiago" userId="ebb108da2f256286" providerId="LiveId" clId="{A8DED25E-FC70-40A6-A3E3-AB7C5F790A6B}" dt="2022-03-23T19:47:31.808" v="6541"/>
            <ac:picMkLst>
              <pc:docMk/>
              <pc:sldMasterMk cId="0" sldId="2147483720"/>
              <pc:sldLayoutMk cId="0" sldId="2147483724"/>
              <ac:picMk id="9" creationId="{0867D48C-FFEA-41B3-A634-F609192ECB13}"/>
            </ac:picMkLst>
          </pc:picChg>
        </pc:sldLayoutChg>
        <pc:sldLayoutChg chg="modSp mod modTransition">
          <pc:chgData name="Judson Santiago" userId="ebb108da2f256286" providerId="LiveId" clId="{A8DED25E-FC70-40A6-A3E3-AB7C5F790A6B}" dt="2022-03-23T18:22:06.903" v="5959"/>
          <pc:sldLayoutMkLst>
            <pc:docMk/>
            <pc:sldMasterMk cId="0" sldId="2147483720"/>
            <pc:sldLayoutMk cId="0" sldId="2147483726"/>
          </pc:sldLayoutMkLst>
          <pc:spChg chg="mod">
            <ac:chgData name="Judson Santiago" userId="ebb108da2f256286" providerId="LiveId" clId="{A8DED25E-FC70-40A6-A3E3-AB7C5F790A6B}" dt="2022-03-22T21:47:02.630" v="2248" actId="14100"/>
            <ac:spMkLst>
              <pc:docMk/>
              <pc:sldMasterMk cId="0" sldId="2147483720"/>
              <pc:sldLayoutMk cId="0" sldId="2147483726"/>
              <ac:spMk id="2" creationId="{00000000-0000-0000-0000-000000000000}"/>
            </ac:spMkLst>
          </pc:spChg>
        </pc:sldLayoutChg>
        <pc:sldLayoutChg chg="addSp delSp modSp modTransition">
          <pc:chgData name="Judson Santiago" userId="ebb108da2f256286" providerId="LiveId" clId="{A8DED25E-FC70-40A6-A3E3-AB7C5F790A6B}" dt="2022-03-23T19:47:52.029" v="6544"/>
          <pc:sldLayoutMkLst>
            <pc:docMk/>
            <pc:sldMasterMk cId="0" sldId="2147483720"/>
            <pc:sldLayoutMk cId="0" sldId="2147483727"/>
          </pc:sldLayoutMkLst>
          <pc:spChg chg="mod">
            <ac:chgData name="Judson Santiago" userId="ebb108da2f256286" providerId="LiveId" clId="{A8DED25E-FC70-40A6-A3E3-AB7C5F790A6B}" dt="2022-03-23T19:47:45.721" v="6543"/>
            <ac:spMkLst>
              <pc:docMk/>
              <pc:sldMasterMk cId="0" sldId="2147483720"/>
              <pc:sldLayoutMk cId="0" sldId="2147483727"/>
              <ac:spMk id="7" creationId="{4900D853-74E6-442E-B609-872B87B526D3}"/>
            </ac:spMkLst>
          </pc:spChg>
          <pc:grpChg chg="add del mod">
            <ac:chgData name="Judson Santiago" userId="ebb108da2f256286" providerId="LiveId" clId="{A8DED25E-FC70-40A6-A3E3-AB7C5F790A6B}" dt="2022-03-23T19:47:52.029" v="6544"/>
            <ac:grpSpMkLst>
              <pc:docMk/>
              <pc:sldMasterMk cId="0" sldId="2147483720"/>
              <pc:sldLayoutMk cId="0" sldId="2147483727"/>
              <ac:grpSpMk id="5" creationId="{0781AD26-31FF-43AB-8822-EDB6E1BC4679}"/>
            </ac:grpSpMkLst>
          </pc:grpChg>
          <pc:picChg chg="mod">
            <ac:chgData name="Judson Santiago" userId="ebb108da2f256286" providerId="LiveId" clId="{A8DED25E-FC70-40A6-A3E3-AB7C5F790A6B}" dt="2022-03-23T19:47:45.721" v="6543"/>
            <ac:picMkLst>
              <pc:docMk/>
              <pc:sldMasterMk cId="0" sldId="2147483720"/>
              <pc:sldLayoutMk cId="0" sldId="2147483727"/>
              <ac:picMk id="6" creationId="{92DFB8C7-80E2-47E6-90CB-D30B85FEC062}"/>
            </ac:picMkLst>
          </pc:picChg>
        </pc:sldLayoutChg>
        <pc:sldLayoutChg chg="modSp mod modTransition">
          <pc:chgData name="Judson Santiago" userId="ebb108da2f256286" providerId="LiveId" clId="{A8DED25E-FC70-40A6-A3E3-AB7C5F790A6B}" dt="2022-03-23T18:22:11.147" v="5961"/>
          <pc:sldLayoutMkLst>
            <pc:docMk/>
            <pc:sldMasterMk cId="0" sldId="2147483720"/>
            <pc:sldLayoutMk cId="0" sldId="2147483728"/>
          </pc:sldLayoutMkLst>
          <pc:spChg chg="mod">
            <ac:chgData name="Judson Santiago" userId="ebb108da2f256286" providerId="LiveId" clId="{A8DED25E-FC70-40A6-A3E3-AB7C5F790A6B}" dt="2022-03-22T21:47:08.726" v="2249" actId="14100"/>
            <ac:spMkLst>
              <pc:docMk/>
              <pc:sldMasterMk cId="0" sldId="2147483720"/>
              <pc:sldLayoutMk cId="0" sldId="2147483728"/>
              <ac:spMk id="2" creationId="{00000000-0000-0000-0000-000000000000}"/>
            </ac:spMkLst>
          </pc:spChg>
        </pc:sldLayoutChg>
      </pc:sldMasterChg>
    </pc:docChg>
  </pc:docChgLst>
  <pc:docChgLst>
    <pc:chgData name="Judson Santiago" userId="ebb108da2f256286" providerId="LiveId" clId="{2F589E44-DE0E-114E-B0ED-471750332087}"/>
    <pc:docChg chg="delSld">
      <pc:chgData name="Judson Santiago" userId="ebb108da2f256286" providerId="LiveId" clId="{2F589E44-DE0E-114E-B0ED-471750332087}" dt="2022-05-26T01:10:51.857" v="0" actId="2696"/>
      <pc:docMkLst>
        <pc:docMk/>
      </pc:docMkLst>
      <pc:sldChg chg="del">
        <pc:chgData name="Judson Santiago" userId="ebb108da2f256286" providerId="LiveId" clId="{2F589E44-DE0E-114E-B0ED-471750332087}" dt="2022-05-26T01:10:51.857" v="0" actId="2696"/>
        <pc:sldMkLst>
          <pc:docMk/>
          <pc:sldMk cId="2749748510" sldId="329"/>
        </pc:sldMkLst>
      </pc:sldChg>
    </pc:docChg>
  </pc:docChgLst>
  <pc:docChgLst>
    <pc:chgData name="Judson Santiago" userId="ebb108da2f256286" providerId="LiveId" clId="{44FE619B-6DA1-49B5-8370-C2C2DCFDD627}"/>
    <pc:docChg chg="undo custSel modSld">
      <pc:chgData name="Judson Santiago" userId="ebb108da2f256286" providerId="LiveId" clId="{44FE619B-6DA1-49B5-8370-C2C2DCFDD627}" dt="2022-04-27T23:29:47.443" v="46" actId="1076"/>
      <pc:docMkLst>
        <pc:docMk/>
      </pc:docMkLst>
      <pc:sldChg chg="modSp mod">
        <pc:chgData name="Judson Santiago" userId="ebb108da2f256286" providerId="LiveId" clId="{44FE619B-6DA1-49B5-8370-C2C2DCFDD627}" dt="2022-04-27T23:26:33.867" v="4" actId="207"/>
        <pc:sldMkLst>
          <pc:docMk/>
          <pc:sldMk cId="4049317824" sldId="312"/>
        </pc:sldMkLst>
        <pc:spChg chg="mod">
          <ac:chgData name="Judson Santiago" userId="ebb108da2f256286" providerId="LiveId" clId="{44FE619B-6DA1-49B5-8370-C2C2DCFDD627}" dt="2022-04-27T23:26:33.867" v="4" actId="207"/>
          <ac:spMkLst>
            <pc:docMk/>
            <pc:sldMk cId="4049317824" sldId="312"/>
            <ac:spMk id="9" creationId="{A1F715C7-F28F-4FF0-B7D9-0366655BB239}"/>
          </ac:spMkLst>
        </pc:spChg>
      </pc:sldChg>
      <pc:sldChg chg="modSp mod">
        <pc:chgData name="Judson Santiago" userId="ebb108da2f256286" providerId="LiveId" clId="{44FE619B-6DA1-49B5-8370-C2C2DCFDD627}" dt="2022-04-27T23:26:46.839" v="8" actId="207"/>
        <pc:sldMkLst>
          <pc:docMk/>
          <pc:sldMk cId="1693157296" sldId="313"/>
        </pc:sldMkLst>
        <pc:spChg chg="mod">
          <ac:chgData name="Judson Santiago" userId="ebb108da2f256286" providerId="LiveId" clId="{44FE619B-6DA1-49B5-8370-C2C2DCFDD627}" dt="2022-04-27T23:26:46.839" v="8" actId="207"/>
          <ac:spMkLst>
            <pc:docMk/>
            <pc:sldMk cId="1693157296" sldId="313"/>
            <ac:spMk id="5" creationId="{F6CCE508-52F3-467D-AD70-02F2BCDE4020}"/>
          </ac:spMkLst>
        </pc:spChg>
      </pc:sldChg>
      <pc:sldChg chg="modSp mod">
        <pc:chgData name="Judson Santiago" userId="ebb108da2f256286" providerId="LiveId" clId="{44FE619B-6DA1-49B5-8370-C2C2DCFDD627}" dt="2022-04-27T23:27:11.750" v="12" actId="207"/>
        <pc:sldMkLst>
          <pc:docMk/>
          <pc:sldMk cId="1799975107" sldId="317"/>
        </pc:sldMkLst>
        <pc:spChg chg="mod">
          <ac:chgData name="Judson Santiago" userId="ebb108da2f256286" providerId="LiveId" clId="{44FE619B-6DA1-49B5-8370-C2C2DCFDD627}" dt="2022-04-27T23:27:11.750" v="12" actId="207"/>
          <ac:spMkLst>
            <pc:docMk/>
            <pc:sldMk cId="1799975107" sldId="317"/>
            <ac:spMk id="4" creationId="{E5560778-A3E3-4872-B41F-ED6D1C8875BD}"/>
          </ac:spMkLst>
        </pc:spChg>
      </pc:sldChg>
      <pc:sldChg chg="modSp mod">
        <pc:chgData name="Judson Santiago" userId="ebb108da2f256286" providerId="LiveId" clId="{44FE619B-6DA1-49B5-8370-C2C2DCFDD627}" dt="2022-04-27T23:27:22.281" v="16" actId="207"/>
        <pc:sldMkLst>
          <pc:docMk/>
          <pc:sldMk cId="1893704023" sldId="319"/>
        </pc:sldMkLst>
        <pc:spChg chg="mod">
          <ac:chgData name="Judson Santiago" userId="ebb108da2f256286" providerId="LiveId" clId="{44FE619B-6DA1-49B5-8370-C2C2DCFDD627}" dt="2022-04-27T23:27:22.281" v="16" actId="207"/>
          <ac:spMkLst>
            <pc:docMk/>
            <pc:sldMk cId="1893704023" sldId="319"/>
            <ac:spMk id="4" creationId="{84456E20-FDEF-4420-A28A-176217B0E959}"/>
          </ac:spMkLst>
        </pc:spChg>
      </pc:sldChg>
      <pc:sldChg chg="modSp mod">
        <pc:chgData name="Judson Santiago" userId="ebb108da2f256286" providerId="LiveId" clId="{44FE619B-6DA1-49B5-8370-C2C2DCFDD627}" dt="2022-04-27T23:29:47.443" v="46" actId="1076"/>
        <pc:sldMkLst>
          <pc:docMk/>
          <pc:sldMk cId="3572185663" sldId="332"/>
        </pc:sldMkLst>
        <pc:spChg chg="mod">
          <ac:chgData name="Judson Santiago" userId="ebb108da2f256286" providerId="LiveId" clId="{44FE619B-6DA1-49B5-8370-C2C2DCFDD627}" dt="2022-04-27T23:28:41.239" v="22" actId="1076"/>
          <ac:spMkLst>
            <pc:docMk/>
            <pc:sldMk cId="3572185663" sldId="332"/>
            <ac:spMk id="37" creationId="{A6F754D0-C17B-8EEF-B9CF-EDAB8BDB0C5A}"/>
          </ac:spMkLst>
        </pc:spChg>
        <pc:spChg chg="mod ord">
          <ac:chgData name="Judson Santiago" userId="ebb108da2f256286" providerId="LiveId" clId="{44FE619B-6DA1-49B5-8370-C2C2DCFDD627}" dt="2022-04-27T23:29:26.128" v="45" actId="6549"/>
          <ac:spMkLst>
            <pc:docMk/>
            <pc:sldMk cId="3572185663" sldId="332"/>
            <ac:spMk id="42" creationId="{C5F531BA-E829-D375-460A-43CD03FE91B9}"/>
          </ac:spMkLst>
        </pc:spChg>
        <pc:grpChg chg="mod">
          <ac:chgData name="Judson Santiago" userId="ebb108da2f256286" providerId="LiveId" clId="{44FE619B-6DA1-49B5-8370-C2C2DCFDD627}" dt="2022-04-27T23:29:47.443" v="46" actId="1076"/>
          <ac:grpSpMkLst>
            <pc:docMk/>
            <pc:sldMk cId="3572185663" sldId="332"/>
            <ac:grpSpMk id="32" creationId="{D50D8CBF-A348-5095-6853-9B7F9CB3B60B}"/>
          </ac:grpSpMkLst>
        </pc:grpChg>
      </pc:sldChg>
    </pc:docChg>
  </pc:docChgLst>
  <pc:docChgLst>
    <pc:chgData name="Judson Santiago" userId="ebb108da2f256286" providerId="LiveId" clId="{DA828773-5483-438B-B8F4-36072E425559}"/>
    <pc:docChg chg="undo redo custSel addSld delSld modSld sldOrd modMainMaster">
      <pc:chgData name="Judson Santiago" userId="ebb108da2f256286" providerId="LiveId" clId="{DA828773-5483-438B-B8F4-36072E425559}" dt="2022-08-09T22:07:42.980" v="1992" actId="20577"/>
      <pc:docMkLst>
        <pc:docMk/>
      </pc:docMkLst>
      <pc:sldChg chg="modSp modAnim modNotesTx">
        <pc:chgData name="Judson Santiago" userId="ebb108da2f256286" providerId="LiveId" clId="{DA828773-5483-438B-B8F4-36072E425559}" dt="2022-08-09T22:07:42.980" v="1992" actId="20577"/>
        <pc:sldMkLst>
          <pc:docMk/>
          <pc:sldMk cId="400612457" sldId="290"/>
        </pc:sldMkLst>
        <pc:spChg chg="mod">
          <ac:chgData name="Judson Santiago" userId="ebb108da2f256286" providerId="LiveId" clId="{DA828773-5483-438B-B8F4-36072E425559}" dt="2022-08-09T22:06:50.924" v="1987" actId="20577"/>
          <ac:spMkLst>
            <pc:docMk/>
            <pc:sldMk cId="400612457" sldId="290"/>
            <ac:spMk id="3" creationId="{00000000-0000-0000-0000-000000000000}"/>
          </ac:spMkLst>
        </pc:spChg>
      </pc:sldChg>
      <pc:sldChg chg="addSp delSp modSp mod">
        <pc:chgData name="Judson Santiago" userId="ebb108da2f256286" providerId="LiveId" clId="{DA828773-5483-438B-B8F4-36072E425559}" dt="2022-08-08T13:04:51.543" v="337" actId="14100"/>
        <pc:sldMkLst>
          <pc:docMk/>
          <pc:sldMk cId="3671377644" sldId="311"/>
        </pc:sldMkLst>
        <pc:spChg chg="mod">
          <ac:chgData name="Judson Santiago" userId="ebb108da2f256286" providerId="LiveId" clId="{DA828773-5483-438B-B8F4-36072E425559}" dt="2022-08-08T13:04:51.543" v="337" actId="14100"/>
          <ac:spMkLst>
            <pc:docMk/>
            <pc:sldMk cId="3671377644" sldId="311"/>
            <ac:spMk id="2" creationId="{1B5E5EE7-FE4A-4A47-864C-DEC085BDD96C}"/>
          </ac:spMkLst>
        </pc:spChg>
        <pc:spChg chg="add del mod">
          <ac:chgData name="Judson Santiago" userId="ebb108da2f256286" providerId="LiveId" clId="{DA828773-5483-438B-B8F4-36072E425559}" dt="2022-08-08T13:02:20.111" v="335" actId="403"/>
          <ac:spMkLst>
            <pc:docMk/>
            <pc:sldMk cId="3671377644" sldId="311"/>
            <ac:spMk id="3" creationId="{2E262B07-020E-442B-B138-1CD8DEEC9C87}"/>
          </ac:spMkLst>
        </pc:spChg>
        <pc:spChg chg="add del mod">
          <ac:chgData name="Judson Santiago" userId="ebb108da2f256286" providerId="LiveId" clId="{DA828773-5483-438B-B8F4-36072E425559}" dt="2022-08-08T13:02:19.793" v="334" actId="478"/>
          <ac:spMkLst>
            <pc:docMk/>
            <pc:sldMk cId="3671377644" sldId="311"/>
            <ac:spMk id="10" creationId="{E0831B97-D78C-EFD3-D893-7F509CCAC518}"/>
          </ac:spMkLst>
        </pc:spChg>
        <pc:spChg chg="add del mod">
          <ac:chgData name="Judson Santiago" userId="ebb108da2f256286" providerId="LiveId" clId="{DA828773-5483-438B-B8F4-36072E425559}" dt="2022-08-08T13:02:11.359" v="333"/>
          <ac:spMkLst>
            <pc:docMk/>
            <pc:sldMk cId="3671377644" sldId="311"/>
            <ac:spMk id="11" creationId="{23F64D52-DC0A-04CF-1B4C-1A7D363BBDAF}"/>
          </ac:spMkLst>
        </pc:spChg>
      </pc:sldChg>
      <pc:sldChg chg="addSp modSp mod modNotesTx">
        <pc:chgData name="Judson Santiago" userId="ebb108da2f256286" providerId="LiveId" clId="{DA828773-5483-438B-B8F4-36072E425559}" dt="2022-08-09T12:05:58.146" v="858" actId="164"/>
        <pc:sldMkLst>
          <pc:docMk/>
          <pc:sldMk cId="4049317824" sldId="312"/>
        </pc:sldMkLst>
        <pc:spChg chg="mod">
          <ac:chgData name="Judson Santiago" userId="ebb108da2f256286" providerId="LiveId" clId="{DA828773-5483-438B-B8F4-36072E425559}" dt="2022-07-26T13:03:23.135" v="76" actId="207"/>
          <ac:spMkLst>
            <pc:docMk/>
            <pc:sldMk cId="4049317824" sldId="312"/>
            <ac:spMk id="5" creationId="{F6CCE508-52F3-467D-AD70-02F2BCDE4020}"/>
          </ac:spMkLst>
        </pc:spChg>
        <pc:spChg chg="mod">
          <ac:chgData name="Judson Santiago" userId="ebb108da2f256286" providerId="LiveId" clId="{DA828773-5483-438B-B8F4-36072E425559}" dt="2022-07-26T13:03:34.251" v="81" actId="207"/>
          <ac:spMkLst>
            <pc:docMk/>
            <pc:sldMk cId="4049317824" sldId="312"/>
            <ac:spMk id="9" creationId="{A1F715C7-F28F-4FF0-B7D9-0366655BB239}"/>
          </ac:spMkLst>
        </pc:spChg>
        <pc:spChg chg="mod">
          <ac:chgData name="Judson Santiago" userId="ebb108da2f256286" providerId="LiveId" clId="{DA828773-5483-438B-B8F4-36072E425559}" dt="2022-07-26T13:08:58.170" v="94" actId="207"/>
          <ac:spMkLst>
            <pc:docMk/>
            <pc:sldMk cId="4049317824" sldId="312"/>
            <ac:spMk id="19" creationId="{B86D9749-DFA2-4221-976B-EBAFFAB26004}"/>
          </ac:spMkLst>
        </pc:spChg>
        <pc:spChg chg="mod">
          <ac:chgData name="Judson Santiago" userId="ebb108da2f256286" providerId="LiveId" clId="{DA828773-5483-438B-B8F4-36072E425559}" dt="2022-07-26T13:03:49.376" v="82" actId="207"/>
          <ac:spMkLst>
            <pc:docMk/>
            <pc:sldMk cId="4049317824" sldId="312"/>
            <ac:spMk id="22" creationId="{B0BB4C23-697E-4C16-BE07-3C230E0A30D6}"/>
          </ac:spMkLst>
        </pc:spChg>
        <pc:grpChg chg="mod">
          <ac:chgData name="Judson Santiago" userId="ebb108da2f256286" providerId="LiveId" clId="{DA828773-5483-438B-B8F4-36072E425559}" dt="2022-08-09T12:05:58.146" v="858" actId="164"/>
          <ac:grpSpMkLst>
            <pc:docMk/>
            <pc:sldMk cId="4049317824" sldId="312"/>
            <ac:grpSpMk id="4" creationId="{FB995430-660F-A76C-5A22-4D7D9DAA549D}"/>
          </ac:grpSpMkLst>
        </pc:grpChg>
        <pc:grpChg chg="mod">
          <ac:chgData name="Judson Santiago" userId="ebb108da2f256286" providerId="LiveId" clId="{DA828773-5483-438B-B8F4-36072E425559}" dt="2022-08-09T12:05:58.146" v="858" actId="164"/>
          <ac:grpSpMkLst>
            <pc:docMk/>
            <pc:sldMk cId="4049317824" sldId="312"/>
            <ac:grpSpMk id="6" creationId="{04027166-11A1-EAF4-556F-2E2A3BBDCF2D}"/>
          </ac:grpSpMkLst>
        </pc:grpChg>
        <pc:grpChg chg="add mod">
          <ac:chgData name="Judson Santiago" userId="ebb108da2f256286" providerId="LiveId" clId="{DA828773-5483-438B-B8F4-36072E425559}" dt="2022-08-09T12:05:58.146" v="858" actId="164"/>
          <ac:grpSpMkLst>
            <pc:docMk/>
            <pc:sldMk cId="4049317824" sldId="312"/>
            <ac:grpSpMk id="7" creationId="{BE452C0F-9239-9EC4-C6A4-3C0C6E28B6DA}"/>
          </ac:grpSpMkLst>
        </pc:grpChg>
        <pc:grpChg chg="mod">
          <ac:chgData name="Judson Santiago" userId="ebb108da2f256286" providerId="LiveId" clId="{DA828773-5483-438B-B8F4-36072E425559}" dt="2022-08-09T12:05:58.146" v="858" actId="164"/>
          <ac:grpSpMkLst>
            <pc:docMk/>
            <pc:sldMk cId="4049317824" sldId="312"/>
            <ac:grpSpMk id="37" creationId="{135D2EF9-7383-7AE6-56EF-267360400AAD}"/>
          </ac:grpSpMkLst>
        </pc:grpChg>
      </pc:sldChg>
      <pc:sldChg chg="modSp mod modNotesTx">
        <pc:chgData name="Judson Santiago" userId="ebb108da2f256286" providerId="LiveId" clId="{DA828773-5483-438B-B8F4-36072E425559}" dt="2022-08-09T12:29:19.571" v="1183" actId="6549"/>
        <pc:sldMkLst>
          <pc:docMk/>
          <pc:sldMk cId="1693157296" sldId="313"/>
        </pc:sldMkLst>
        <pc:spChg chg="mod">
          <ac:chgData name="Judson Santiago" userId="ebb108da2f256286" providerId="LiveId" clId="{DA828773-5483-438B-B8F4-36072E425559}" dt="2022-07-26T13:04:30.334" v="87" actId="207"/>
          <ac:spMkLst>
            <pc:docMk/>
            <pc:sldMk cId="1693157296" sldId="313"/>
            <ac:spMk id="5" creationId="{F6CCE508-52F3-467D-AD70-02F2BCDE4020}"/>
          </ac:spMkLst>
        </pc:spChg>
        <pc:spChg chg="mod">
          <ac:chgData name="Judson Santiago" userId="ebb108da2f256286" providerId="LiveId" clId="{DA828773-5483-438B-B8F4-36072E425559}" dt="2022-07-26T13:08:54.923" v="93" actId="207"/>
          <ac:spMkLst>
            <pc:docMk/>
            <pc:sldMk cId="1693157296" sldId="313"/>
            <ac:spMk id="22" creationId="{EDA9FB9F-6018-4A6B-A74A-4E39632EE56F}"/>
          </ac:spMkLst>
        </pc:spChg>
        <pc:spChg chg="mod">
          <ac:chgData name="Judson Santiago" userId="ebb108da2f256286" providerId="LiveId" clId="{DA828773-5483-438B-B8F4-36072E425559}" dt="2022-07-26T13:04:15.466" v="83" actId="207"/>
          <ac:spMkLst>
            <pc:docMk/>
            <pc:sldMk cId="1693157296" sldId="313"/>
            <ac:spMk id="25" creationId="{4FB61D33-BDA2-45BC-962E-3C05B16BC8D0}"/>
          </ac:spMkLst>
        </pc:spChg>
      </pc:sldChg>
      <pc:sldChg chg="addSp delSp modSp mod modNotesTx">
        <pc:chgData name="Judson Santiago" userId="ebb108da2f256286" providerId="LiveId" clId="{DA828773-5483-438B-B8F4-36072E425559}" dt="2022-08-09T13:06:11.238" v="1873" actId="1076"/>
        <pc:sldMkLst>
          <pc:docMk/>
          <pc:sldMk cId="3000045830" sldId="314"/>
        </pc:sldMkLst>
        <pc:spChg chg="mod">
          <ac:chgData name="Judson Santiago" userId="ebb108da2f256286" providerId="LiveId" clId="{DA828773-5483-438B-B8F4-36072E425559}" dt="2022-08-09T13:04:40.537" v="1872" actId="20577"/>
          <ac:spMkLst>
            <pc:docMk/>
            <pc:sldMk cId="3000045830" sldId="314"/>
            <ac:spMk id="3" creationId="{488D9626-4349-401E-9417-9B52E916A5A3}"/>
          </ac:spMkLst>
        </pc:spChg>
        <pc:spChg chg="add mod">
          <ac:chgData name="Judson Santiago" userId="ebb108da2f256286" providerId="LiveId" clId="{DA828773-5483-438B-B8F4-36072E425559}" dt="2022-08-09T13:06:11.238" v="1873" actId="1076"/>
          <ac:spMkLst>
            <pc:docMk/>
            <pc:sldMk cId="3000045830" sldId="314"/>
            <ac:spMk id="5" creationId="{C3F8EE1C-A75F-206E-2DF7-B0978B981992}"/>
          </ac:spMkLst>
        </pc:spChg>
        <pc:spChg chg="add del mod">
          <ac:chgData name="Judson Santiago" userId="ebb108da2f256286" providerId="LiveId" clId="{DA828773-5483-438B-B8F4-36072E425559}" dt="2022-08-09T12:56:32.323" v="1728" actId="478"/>
          <ac:spMkLst>
            <pc:docMk/>
            <pc:sldMk cId="3000045830" sldId="314"/>
            <ac:spMk id="7" creationId="{BC63A0A0-00B3-FC58-3607-BB0428830BAC}"/>
          </ac:spMkLst>
        </pc:spChg>
        <pc:spChg chg="del">
          <ac:chgData name="Judson Santiago" userId="ebb108da2f256286" providerId="LiveId" clId="{DA828773-5483-438B-B8F4-36072E425559}" dt="2022-08-09T12:52:51.772" v="1710" actId="478"/>
          <ac:spMkLst>
            <pc:docMk/>
            <pc:sldMk cId="3000045830" sldId="314"/>
            <ac:spMk id="17" creationId="{355C918B-7EB6-46BD-A762-8406749D03A2}"/>
          </ac:spMkLst>
        </pc:spChg>
        <pc:spChg chg="mod">
          <ac:chgData name="Judson Santiago" userId="ebb108da2f256286" providerId="LiveId" clId="{DA828773-5483-438B-B8F4-36072E425559}" dt="2022-07-26T13:05:12.217" v="88" actId="207"/>
          <ac:spMkLst>
            <pc:docMk/>
            <pc:sldMk cId="3000045830" sldId="314"/>
            <ac:spMk id="21" creationId="{9AAD7224-2123-47F3-AEB5-6F5C2656C280}"/>
          </ac:spMkLst>
        </pc:spChg>
        <pc:spChg chg="mod">
          <ac:chgData name="Judson Santiago" userId="ebb108da2f256286" providerId="LiveId" clId="{DA828773-5483-438B-B8F4-36072E425559}" dt="2022-07-26T13:09:17.790" v="95" actId="207"/>
          <ac:spMkLst>
            <pc:docMk/>
            <pc:sldMk cId="3000045830" sldId="314"/>
            <ac:spMk id="27" creationId="{FBAC28BF-7C69-49AD-BFD1-28BC2CB23781}"/>
          </ac:spMkLst>
        </pc:spChg>
        <pc:spChg chg="del mod">
          <ac:chgData name="Judson Santiago" userId="ebb108da2f256286" providerId="LiveId" clId="{DA828773-5483-438B-B8F4-36072E425559}" dt="2022-08-09T12:53:52.981" v="1718" actId="478"/>
          <ac:spMkLst>
            <pc:docMk/>
            <pc:sldMk cId="3000045830" sldId="314"/>
            <ac:spMk id="31" creationId="{21A02A58-4B37-47DB-9E84-2DFC0BD79BA0}"/>
          </ac:spMkLst>
        </pc:spChg>
        <pc:grpChg chg="del">
          <ac:chgData name="Judson Santiago" userId="ebb108da2f256286" providerId="LiveId" clId="{DA828773-5483-438B-B8F4-36072E425559}" dt="2022-08-09T12:43:28.334" v="1538" actId="478"/>
          <ac:grpSpMkLst>
            <pc:docMk/>
            <pc:sldMk cId="3000045830" sldId="314"/>
            <ac:grpSpMk id="19" creationId="{53269947-9F4C-4090-8522-043261610314}"/>
          </ac:grpSpMkLst>
        </pc:grpChg>
        <pc:picChg chg="add del mod">
          <ac:chgData name="Judson Santiago" userId="ebb108da2f256286" providerId="LiveId" clId="{DA828773-5483-438B-B8F4-36072E425559}" dt="2022-08-09T13:03:59.570" v="1749" actId="478"/>
          <ac:picMkLst>
            <pc:docMk/>
            <pc:sldMk cId="3000045830" sldId="314"/>
            <ac:picMk id="9" creationId="{56620585-E074-8CBB-B598-6E1258EF0877}"/>
          </ac:picMkLst>
        </pc:picChg>
        <pc:picChg chg="add del mod">
          <ac:chgData name="Judson Santiago" userId="ebb108da2f256286" providerId="LiveId" clId="{DA828773-5483-438B-B8F4-36072E425559}" dt="2022-08-09T13:03:59.570" v="1749" actId="478"/>
          <ac:picMkLst>
            <pc:docMk/>
            <pc:sldMk cId="3000045830" sldId="314"/>
            <ac:picMk id="11" creationId="{96D8D530-7D02-801F-677F-3F95D167EA21}"/>
          </ac:picMkLst>
        </pc:picChg>
        <pc:picChg chg="del">
          <ac:chgData name="Judson Santiago" userId="ebb108da2f256286" providerId="LiveId" clId="{DA828773-5483-438B-B8F4-36072E425559}" dt="2022-08-09T12:52:53.741" v="1711" actId="478"/>
          <ac:picMkLst>
            <pc:docMk/>
            <pc:sldMk cId="3000045830" sldId="314"/>
            <ac:picMk id="12" creationId="{C3F67D6A-2C80-46BC-A1E4-84DB89F8E9F7}"/>
          </ac:picMkLst>
        </pc:picChg>
        <pc:picChg chg="add del mod">
          <ac:chgData name="Judson Santiago" userId="ebb108da2f256286" providerId="LiveId" clId="{DA828773-5483-438B-B8F4-36072E425559}" dt="2022-08-09T13:03:59.570" v="1749" actId="478"/>
          <ac:picMkLst>
            <pc:docMk/>
            <pc:sldMk cId="3000045830" sldId="314"/>
            <ac:picMk id="14" creationId="{32C7A119-4EF4-4912-9C01-903DDBD4E411}"/>
          </ac:picMkLst>
        </pc:picChg>
        <pc:picChg chg="del">
          <ac:chgData name="Judson Santiago" userId="ebb108da2f256286" providerId="LiveId" clId="{DA828773-5483-438B-B8F4-36072E425559}" dt="2022-08-09T12:52:58.883" v="1713" actId="478"/>
          <ac:picMkLst>
            <pc:docMk/>
            <pc:sldMk cId="3000045830" sldId="314"/>
            <ac:picMk id="30" creationId="{092D1C6A-553B-4CFA-88C0-EA7C0C46BF5C}"/>
          </ac:picMkLst>
        </pc:picChg>
      </pc:sldChg>
      <pc:sldChg chg="modSp mod">
        <pc:chgData name="Judson Santiago" userId="ebb108da2f256286" providerId="LiveId" clId="{DA828773-5483-438B-B8F4-36072E425559}" dt="2022-07-26T13:08:48.257" v="92" actId="207"/>
        <pc:sldMkLst>
          <pc:docMk/>
          <pc:sldMk cId="3071664034" sldId="315"/>
        </pc:sldMkLst>
        <pc:spChg chg="mod">
          <ac:chgData name="Judson Santiago" userId="ebb108da2f256286" providerId="LiveId" clId="{DA828773-5483-438B-B8F4-36072E425559}" dt="2022-07-26T13:08:48.257" v="92" actId="207"/>
          <ac:spMkLst>
            <pc:docMk/>
            <pc:sldMk cId="3071664034" sldId="315"/>
            <ac:spMk id="10" creationId="{AB4810F3-97CE-BD83-D426-1BB8BDC4E1B3}"/>
          </ac:spMkLst>
        </pc:spChg>
        <pc:spChg chg="mod">
          <ac:chgData name="Judson Santiago" userId="ebb108da2f256286" providerId="LiveId" clId="{DA828773-5483-438B-B8F4-36072E425559}" dt="2022-07-26T13:08:34.977" v="91" actId="207"/>
          <ac:spMkLst>
            <pc:docMk/>
            <pc:sldMk cId="3071664034" sldId="315"/>
            <ac:spMk id="13" creationId="{407D8741-5129-A583-54AA-EFC617A199F8}"/>
          </ac:spMkLst>
        </pc:spChg>
      </pc:sldChg>
      <pc:sldChg chg="modSp mod modNotesTx">
        <pc:chgData name="Judson Santiago" userId="ebb108da2f256286" providerId="LiveId" clId="{DA828773-5483-438B-B8F4-36072E425559}" dt="2022-08-09T13:26:28.012" v="1978" actId="20577"/>
        <pc:sldMkLst>
          <pc:docMk/>
          <pc:sldMk cId="1799975107" sldId="317"/>
        </pc:sldMkLst>
        <pc:spChg chg="mod">
          <ac:chgData name="Judson Santiago" userId="ebb108da2f256286" providerId="LiveId" clId="{DA828773-5483-438B-B8F4-36072E425559}" dt="2022-07-26T13:14:24.456" v="99" actId="207"/>
          <ac:spMkLst>
            <pc:docMk/>
            <pc:sldMk cId="1799975107" sldId="317"/>
            <ac:spMk id="4" creationId="{E5560778-A3E3-4872-B41F-ED6D1C8875BD}"/>
          </ac:spMkLst>
        </pc:spChg>
      </pc:sldChg>
      <pc:sldChg chg="modSp mod modNotesTx">
        <pc:chgData name="Judson Santiago" userId="ebb108da2f256286" providerId="LiveId" clId="{DA828773-5483-438B-B8F4-36072E425559}" dt="2022-07-26T13:39:58.701" v="105"/>
        <pc:sldMkLst>
          <pc:docMk/>
          <pc:sldMk cId="1893704023" sldId="319"/>
        </pc:sldMkLst>
        <pc:spChg chg="mod">
          <ac:chgData name="Judson Santiago" userId="ebb108da2f256286" providerId="LiveId" clId="{DA828773-5483-438B-B8F4-36072E425559}" dt="2022-07-26T13:19:32.212" v="103" actId="207"/>
          <ac:spMkLst>
            <pc:docMk/>
            <pc:sldMk cId="1893704023" sldId="319"/>
            <ac:spMk id="4" creationId="{84456E20-FDEF-4420-A28A-176217B0E959}"/>
          </ac:spMkLst>
        </pc:spChg>
      </pc:sldChg>
      <pc:sldChg chg="addSp delSp modSp add mod modNotesTx">
        <pc:chgData name="Judson Santiago" userId="ebb108da2f256286" providerId="LiveId" clId="{DA828773-5483-438B-B8F4-36072E425559}" dt="2022-08-08T14:35:52.046" v="422" actId="1038"/>
        <pc:sldMkLst>
          <pc:docMk/>
          <pc:sldMk cId="2749748510" sldId="329"/>
        </pc:sldMkLst>
        <pc:spChg chg="del">
          <ac:chgData name="Judson Santiago" userId="ebb108da2f256286" providerId="LiveId" clId="{DA828773-5483-438B-B8F4-36072E425559}" dt="2022-08-04T23:06:27.613" v="226" actId="478"/>
          <ac:spMkLst>
            <pc:docMk/>
            <pc:sldMk cId="2749748510" sldId="329"/>
            <ac:spMk id="2" creationId="{436AB9B9-DC9A-44A3-A0EE-9AAED9CF31A5}"/>
          </ac:spMkLst>
        </pc:spChg>
        <pc:spChg chg="del mod">
          <ac:chgData name="Judson Santiago" userId="ebb108da2f256286" providerId="LiveId" clId="{DA828773-5483-438B-B8F4-36072E425559}" dt="2022-08-06T21:07:28.594" v="243" actId="478"/>
          <ac:spMkLst>
            <pc:docMk/>
            <pc:sldMk cId="2749748510" sldId="329"/>
            <ac:spMk id="4" creationId="{8A5E404B-5BC1-D687-D909-C6DAE0F30B37}"/>
          </ac:spMkLst>
        </pc:spChg>
        <pc:spChg chg="add del mod">
          <ac:chgData name="Judson Santiago" userId="ebb108da2f256286" providerId="LiveId" clId="{DA828773-5483-438B-B8F4-36072E425559}" dt="2022-08-04T23:06:30.859" v="227" actId="478"/>
          <ac:spMkLst>
            <pc:docMk/>
            <pc:sldMk cId="2749748510" sldId="329"/>
            <ac:spMk id="4" creationId="{C330829D-750F-81EF-A073-C91A8C237635}"/>
          </ac:spMkLst>
        </pc:spChg>
        <pc:spChg chg="del mod">
          <ac:chgData name="Judson Santiago" userId="ebb108da2f256286" providerId="LiveId" clId="{DA828773-5483-438B-B8F4-36072E425559}" dt="2022-08-06T21:07:33.288" v="244" actId="478"/>
          <ac:spMkLst>
            <pc:docMk/>
            <pc:sldMk cId="2749748510" sldId="329"/>
            <ac:spMk id="5" creationId="{4126D21F-61EB-E886-F864-FBD0DF44A279}"/>
          </ac:spMkLst>
        </pc:spChg>
        <pc:spChg chg="del">
          <ac:chgData name="Judson Santiago" userId="ebb108da2f256286" providerId="LiveId" clId="{DA828773-5483-438B-B8F4-36072E425559}" dt="2022-08-06T18:52:27.996" v="228" actId="478"/>
          <ac:spMkLst>
            <pc:docMk/>
            <pc:sldMk cId="2749748510" sldId="329"/>
            <ac:spMk id="6" creationId="{50666AB6-1FC9-B955-A54C-FC229C71AE07}"/>
          </ac:spMkLst>
        </pc:spChg>
        <pc:spChg chg="add del mod">
          <ac:chgData name="Judson Santiago" userId="ebb108da2f256286" providerId="LiveId" clId="{DA828773-5483-438B-B8F4-36072E425559}" dt="2022-08-06T21:40:41.617" v="260" actId="478"/>
          <ac:spMkLst>
            <pc:docMk/>
            <pc:sldMk cId="2749748510" sldId="329"/>
            <ac:spMk id="9" creationId="{215E60C4-5DC6-48AE-2C35-518DA2952B35}"/>
          </ac:spMkLst>
        </pc:spChg>
        <pc:spChg chg="add del mod">
          <ac:chgData name="Judson Santiago" userId="ebb108da2f256286" providerId="LiveId" clId="{DA828773-5483-438B-B8F4-36072E425559}" dt="2022-08-06T21:40:52.609" v="262" actId="478"/>
          <ac:spMkLst>
            <pc:docMk/>
            <pc:sldMk cId="2749748510" sldId="329"/>
            <ac:spMk id="10" creationId="{A444AC76-BCFB-5809-3586-3B7763234595}"/>
          </ac:spMkLst>
        </pc:spChg>
        <pc:spChg chg="add mod">
          <ac:chgData name="Judson Santiago" userId="ebb108da2f256286" providerId="LiveId" clId="{DA828773-5483-438B-B8F4-36072E425559}" dt="2022-08-08T14:35:36.666" v="419"/>
          <ac:spMkLst>
            <pc:docMk/>
            <pc:sldMk cId="2749748510" sldId="329"/>
            <ac:spMk id="10" creationId="{D9E97C17-B0C1-B3F0-0582-380B815EE9DE}"/>
          </ac:spMkLst>
        </pc:spChg>
        <pc:spChg chg="add del mod">
          <ac:chgData name="Judson Santiago" userId="ebb108da2f256286" providerId="LiveId" clId="{DA828773-5483-438B-B8F4-36072E425559}" dt="2022-08-08T14:35:35.365" v="418" actId="478"/>
          <ac:spMkLst>
            <pc:docMk/>
            <pc:sldMk cId="2749748510" sldId="329"/>
            <ac:spMk id="12" creationId="{2831EE95-3028-5B06-D9C6-39FE0E30556C}"/>
          </ac:spMkLst>
        </pc:spChg>
        <pc:spChg chg="add mod">
          <ac:chgData name="Judson Santiago" userId="ebb108da2f256286" providerId="LiveId" clId="{DA828773-5483-438B-B8F4-36072E425559}" dt="2022-08-06T21:57:27.105" v="322" actId="164"/>
          <ac:spMkLst>
            <pc:docMk/>
            <pc:sldMk cId="2749748510" sldId="329"/>
            <ac:spMk id="15" creationId="{93D84CD0-C111-8832-98CF-061DD4296E9E}"/>
          </ac:spMkLst>
        </pc:spChg>
        <pc:spChg chg="add del mod">
          <ac:chgData name="Judson Santiago" userId="ebb108da2f256286" providerId="LiveId" clId="{DA828773-5483-438B-B8F4-36072E425559}" dt="2022-08-08T14:30:43.886" v="369" actId="20577"/>
          <ac:spMkLst>
            <pc:docMk/>
            <pc:sldMk cId="2749748510" sldId="329"/>
            <ac:spMk id="16" creationId="{BC0D250F-A5DA-BC2E-D639-FF895E3B41C1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21" creationId="{2E3974A6-DE88-8C72-285A-F56F7C07D59A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22" creationId="{786B8CAD-B935-AB33-8949-D91C5D7D8F79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25" creationId="{7761B2EB-BF93-0F45-75E9-382E573B33EE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26" creationId="{85C6E513-785B-7E69-DE0E-3E0C4D440206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27" creationId="{B28AFA4A-D989-19B1-8C67-635FCCAFCB83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28" creationId="{C74C07AA-730F-A1AF-D9C8-3C053EF0A438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29" creationId="{A5997F5E-1506-EAEA-DA59-244495EDDE8A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30" creationId="{BD9F2513-B00F-B1C9-5EBD-F14610DD0B1E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31" creationId="{B8FC7BD8-1CCC-DF54-91EF-05E11D08CFDD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32" creationId="{E90E1ADF-2390-C9E0-A89B-91165706EA33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33" creationId="{A65775A5-141E-6E57-4CF7-28523A4C4234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34" creationId="{21DA5BF4-1F38-D2E4-C1C0-05C61E8258D1}"/>
          </ac:spMkLst>
        </pc:spChg>
        <pc:spChg chg="mod">
          <ac:chgData name="Judson Santiago" userId="ebb108da2f256286" providerId="LiveId" clId="{DA828773-5483-438B-B8F4-36072E425559}" dt="2022-08-04T23:06:13.851" v="225"/>
          <ac:spMkLst>
            <pc:docMk/>
            <pc:sldMk cId="2749748510" sldId="329"/>
            <ac:spMk id="35" creationId="{AE538547-C6E1-6A9D-F972-BE2F5AA69D89}"/>
          </ac:spMkLst>
        </pc:spChg>
        <pc:spChg chg="mod">
          <ac:chgData name="Judson Santiago" userId="ebb108da2f256286" providerId="LiveId" clId="{DA828773-5483-438B-B8F4-36072E425559}" dt="2022-07-26T14:13:41.675" v="110" actId="403"/>
          <ac:spMkLst>
            <pc:docMk/>
            <pc:sldMk cId="2749748510" sldId="329"/>
            <ac:spMk id="51" creationId="{917C4F8F-1A7F-1444-91FE-133F20344B4D}"/>
          </ac:spMkLst>
        </pc:spChg>
        <pc:spChg chg="mod">
          <ac:chgData name="Judson Santiago" userId="ebb108da2f256286" providerId="LiveId" clId="{DA828773-5483-438B-B8F4-36072E425559}" dt="2022-07-26T14:13:41.675" v="110" actId="403"/>
          <ac:spMkLst>
            <pc:docMk/>
            <pc:sldMk cId="2749748510" sldId="329"/>
            <ac:spMk id="53" creationId="{B55C368F-CB73-BB45-A8D9-A135140CD152}"/>
          </ac:spMkLst>
        </pc:spChg>
        <pc:spChg chg="mod">
          <ac:chgData name="Judson Santiago" userId="ebb108da2f256286" providerId="LiveId" clId="{DA828773-5483-438B-B8F4-36072E425559}" dt="2022-07-26T14:13:41.675" v="110" actId="403"/>
          <ac:spMkLst>
            <pc:docMk/>
            <pc:sldMk cId="2749748510" sldId="329"/>
            <ac:spMk id="55" creationId="{F93D1AE0-BB79-C84A-A982-73FEC81DDDEA}"/>
          </ac:spMkLst>
        </pc:spChg>
        <pc:spChg chg="mod">
          <ac:chgData name="Judson Santiago" userId="ebb108da2f256286" providerId="LiveId" clId="{DA828773-5483-438B-B8F4-36072E425559}" dt="2022-07-26T14:13:41.675" v="110" actId="403"/>
          <ac:spMkLst>
            <pc:docMk/>
            <pc:sldMk cId="2749748510" sldId="329"/>
            <ac:spMk id="57" creationId="{4DB20F40-D6D1-D346-B409-B2E8D7A40C9A}"/>
          </ac:spMkLst>
        </pc:spChg>
        <pc:spChg chg="mod">
          <ac:chgData name="Judson Santiago" userId="ebb108da2f256286" providerId="LiveId" clId="{DA828773-5483-438B-B8F4-36072E425559}" dt="2022-07-26T14:13:41.675" v="110" actId="403"/>
          <ac:spMkLst>
            <pc:docMk/>
            <pc:sldMk cId="2749748510" sldId="329"/>
            <ac:spMk id="59" creationId="{E19956B9-8F24-2D4F-B3C2-2555365193B1}"/>
          </ac:spMkLst>
        </pc:spChg>
        <pc:grpChg chg="add mod">
          <ac:chgData name="Judson Santiago" userId="ebb108da2f256286" providerId="LiveId" clId="{DA828773-5483-438B-B8F4-36072E425559}" dt="2022-08-08T14:35:52.046" v="422" actId="1038"/>
          <ac:grpSpMkLst>
            <pc:docMk/>
            <pc:sldMk cId="2749748510" sldId="329"/>
            <ac:grpSpMk id="6" creationId="{66148B8B-AA73-FB13-AE02-62EBF5034689}"/>
          </ac:grpSpMkLst>
        </pc:grpChg>
        <pc:grpChg chg="add del mod">
          <ac:chgData name="Judson Santiago" userId="ebb108da2f256286" providerId="LiveId" clId="{DA828773-5483-438B-B8F4-36072E425559}" dt="2022-08-06T21:41:19.232" v="263" actId="478"/>
          <ac:grpSpMkLst>
            <pc:docMk/>
            <pc:sldMk cId="2749748510" sldId="329"/>
            <ac:grpSpMk id="11" creationId="{F3B92255-975D-4571-4871-E96413BCC3D0}"/>
          </ac:grpSpMkLst>
        </pc:grpChg>
        <pc:grpChg chg="add mod">
          <ac:chgData name="Judson Santiago" userId="ebb108da2f256286" providerId="LiveId" clId="{DA828773-5483-438B-B8F4-36072E425559}" dt="2022-08-04T23:06:13.851" v="225"/>
          <ac:grpSpMkLst>
            <pc:docMk/>
            <pc:sldMk cId="2749748510" sldId="329"/>
            <ac:grpSpMk id="19" creationId="{6669B239-1FE7-D267-B1D1-108B9ECCF71C}"/>
          </ac:grpSpMkLst>
        </pc:grpChg>
        <pc:grpChg chg="mod">
          <ac:chgData name="Judson Santiago" userId="ebb108da2f256286" providerId="LiveId" clId="{DA828773-5483-438B-B8F4-36072E425559}" dt="2022-08-04T23:06:13.851" v="225"/>
          <ac:grpSpMkLst>
            <pc:docMk/>
            <pc:sldMk cId="2749748510" sldId="329"/>
            <ac:grpSpMk id="20" creationId="{AD6BEE2B-707C-57C1-880A-47B28118D865}"/>
          </ac:grpSpMkLst>
        </pc:grpChg>
        <pc:grpChg chg="del">
          <ac:chgData name="Judson Santiago" userId="ebb108da2f256286" providerId="LiveId" clId="{DA828773-5483-438B-B8F4-36072E425559}" dt="2022-08-04T23:06:13.123" v="224" actId="478"/>
          <ac:grpSpMkLst>
            <pc:docMk/>
            <pc:sldMk cId="2749748510" sldId="329"/>
            <ac:grpSpMk id="46" creationId="{12324C76-E90F-0149-AFF5-A00571A5A87C}"/>
          </ac:grpSpMkLst>
        </pc:grpChg>
        <pc:picChg chg="mod">
          <ac:chgData name="Judson Santiago" userId="ebb108da2f256286" providerId="LiveId" clId="{DA828773-5483-438B-B8F4-36072E425559}" dt="2022-08-06T18:52:46.099" v="231" actId="164"/>
          <ac:picMkLst>
            <pc:docMk/>
            <pc:sldMk cId="2749748510" sldId="329"/>
            <ac:picMk id="2" creationId="{1C9CCF93-FC19-F0DF-CC5D-EE81B92A5909}"/>
          </ac:picMkLst>
        </pc:picChg>
        <pc:picChg chg="mod">
          <ac:chgData name="Judson Santiago" userId="ebb108da2f256286" providerId="LiveId" clId="{DA828773-5483-438B-B8F4-36072E425559}" dt="2022-08-06T18:52:46.099" v="231" actId="164"/>
          <ac:picMkLst>
            <pc:docMk/>
            <pc:sldMk cId="2749748510" sldId="329"/>
            <ac:picMk id="3" creationId="{54156A0D-1039-D5AD-754D-0DFF1F80B0F8}"/>
          </ac:picMkLst>
        </pc:picChg>
        <pc:picChg chg="add mod">
          <ac:chgData name="Judson Santiago" userId="ebb108da2f256286" providerId="LiveId" clId="{DA828773-5483-438B-B8F4-36072E425559}" dt="2022-08-06T21:57:27.105" v="322" actId="164"/>
          <ac:picMkLst>
            <pc:docMk/>
            <pc:sldMk cId="2749748510" sldId="329"/>
            <ac:picMk id="13" creationId="{CC400472-08B2-F3DF-2443-AE6FCD0C7D13}"/>
          </ac:picMkLst>
        </pc:picChg>
        <pc:picChg chg="add mod">
          <ac:chgData name="Judson Santiago" userId="ebb108da2f256286" providerId="LiveId" clId="{DA828773-5483-438B-B8F4-36072E425559}" dt="2022-08-06T21:57:27.105" v="322" actId="164"/>
          <ac:picMkLst>
            <pc:docMk/>
            <pc:sldMk cId="2749748510" sldId="329"/>
            <ac:picMk id="14" creationId="{50276960-196C-5FA4-4832-67E1E36CC7CF}"/>
          </ac:picMkLst>
        </pc:picChg>
        <pc:picChg chg="mod">
          <ac:chgData name="Judson Santiago" userId="ebb108da2f256286" providerId="LiveId" clId="{DA828773-5483-438B-B8F4-36072E425559}" dt="2022-08-04T23:06:13.851" v="225"/>
          <ac:picMkLst>
            <pc:docMk/>
            <pc:sldMk cId="2749748510" sldId="329"/>
            <ac:picMk id="23" creationId="{F1AC0C64-CE71-2D7E-F17B-6F75294A1924}"/>
          </ac:picMkLst>
        </pc:picChg>
        <pc:picChg chg="mod">
          <ac:chgData name="Judson Santiago" userId="ebb108da2f256286" providerId="LiveId" clId="{DA828773-5483-438B-B8F4-36072E425559}" dt="2022-08-04T23:06:13.851" v="225"/>
          <ac:picMkLst>
            <pc:docMk/>
            <pc:sldMk cId="2749748510" sldId="329"/>
            <ac:picMk id="24" creationId="{9E5E2DE9-59B2-D2E6-240E-763270B16102}"/>
          </ac:picMkLst>
        </pc:picChg>
        <pc:picChg chg="del mod">
          <ac:chgData name="Judson Santiago" userId="ebb108da2f256286" providerId="LiveId" clId="{DA828773-5483-438B-B8F4-36072E425559}" dt="2022-08-04T23:06:13.123" v="224" actId="478"/>
          <ac:picMkLst>
            <pc:docMk/>
            <pc:sldMk cId="2749748510" sldId="329"/>
            <ac:picMk id="62" creationId="{F59052D3-9988-134B-8D45-8F5F64871C1F}"/>
          </ac:picMkLst>
        </pc:picChg>
        <pc:picChg chg="del">
          <ac:chgData name="Judson Santiago" userId="ebb108da2f256286" providerId="LiveId" clId="{DA828773-5483-438B-B8F4-36072E425559}" dt="2022-08-04T23:06:13.123" v="224" actId="478"/>
          <ac:picMkLst>
            <pc:docMk/>
            <pc:sldMk cId="2749748510" sldId="329"/>
            <ac:picMk id="64" creationId="{A25A50EA-B453-0741-AC26-A9CA842F4531}"/>
          </ac:picMkLst>
        </pc:picChg>
      </pc:sldChg>
      <pc:sldChg chg="del">
        <pc:chgData name="Judson Santiago" userId="ebb108da2f256286" providerId="LiveId" clId="{DA828773-5483-438B-B8F4-36072E425559}" dt="2022-07-26T13:40:48.845" v="106" actId="47"/>
        <pc:sldMkLst>
          <pc:docMk/>
          <pc:sldMk cId="3572185663" sldId="332"/>
        </pc:sldMkLst>
      </pc:sldChg>
      <pc:sldChg chg="modSp mod">
        <pc:chgData name="Judson Santiago" userId="ebb108da2f256286" providerId="LiveId" clId="{DA828773-5483-438B-B8F4-36072E425559}" dt="2022-07-26T14:26:39.456" v="197" actId="20577"/>
        <pc:sldMkLst>
          <pc:docMk/>
          <pc:sldMk cId="37403043" sldId="334"/>
        </pc:sldMkLst>
        <pc:spChg chg="mod">
          <ac:chgData name="Judson Santiago" userId="ebb108da2f256286" providerId="LiveId" clId="{DA828773-5483-438B-B8F4-36072E425559}" dt="2022-07-26T14:26:39.456" v="197" actId="20577"/>
          <ac:spMkLst>
            <pc:docMk/>
            <pc:sldMk cId="37403043" sldId="334"/>
            <ac:spMk id="3" creationId="{00000000-0000-0000-0000-000000000000}"/>
          </ac:spMkLst>
        </pc:spChg>
      </pc:sldChg>
      <pc:sldChg chg="addSp delSp modSp mod">
        <pc:chgData name="Judson Santiago" userId="ebb108da2f256286" providerId="LiveId" clId="{DA828773-5483-438B-B8F4-36072E425559}" dt="2022-08-09T13:47:39.593" v="1979" actId="14826"/>
        <pc:sldMkLst>
          <pc:docMk/>
          <pc:sldMk cId="3679015613" sldId="335"/>
        </pc:sldMkLst>
        <pc:spChg chg="add del mod">
          <ac:chgData name="Judson Santiago" userId="ebb108da2f256286" providerId="LiveId" clId="{DA828773-5483-438B-B8F4-36072E425559}" dt="2022-08-08T14:35:40.797" v="420" actId="478"/>
          <ac:spMkLst>
            <pc:docMk/>
            <pc:sldMk cId="3679015613" sldId="335"/>
            <ac:spMk id="27" creationId="{C84E926F-3BB5-E14D-2081-BB7EFFC49FFD}"/>
          </ac:spMkLst>
        </pc:spChg>
        <pc:spChg chg="add mod">
          <ac:chgData name="Judson Santiago" userId="ebb108da2f256286" providerId="LiveId" clId="{DA828773-5483-438B-B8F4-36072E425559}" dt="2022-08-08T14:35:41.218" v="421"/>
          <ac:spMkLst>
            <pc:docMk/>
            <pc:sldMk cId="3679015613" sldId="335"/>
            <ac:spMk id="28" creationId="{2A3B27D0-EC20-C1E9-F1EB-E13E345D3829}"/>
          </ac:spMkLst>
        </pc:spChg>
        <pc:grpChg chg="del">
          <ac:chgData name="Judson Santiago" userId="ebb108da2f256286" providerId="LiveId" clId="{DA828773-5483-438B-B8F4-36072E425559}" dt="2022-08-08T14:33:51.966" v="416" actId="478"/>
          <ac:grpSpMkLst>
            <pc:docMk/>
            <pc:sldMk cId="3679015613" sldId="335"/>
            <ac:grpSpMk id="2" creationId="{DE8ADAD2-F844-8BC6-1542-18DA542BFFB2}"/>
          </ac:grpSpMkLst>
        </pc:grpChg>
        <pc:picChg chg="mod">
          <ac:chgData name="Judson Santiago" userId="ebb108da2f256286" providerId="LiveId" clId="{DA828773-5483-438B-B8F4-36072E425559}" dt="2022-08-09T13:47:39.593" v="1979" actId="14826"/>
          <ac:picMkLst>
            <pc:docMk/>
            <pc:sldMk cId="3679015613" sldId="335"/>
            <ac:picMk id="14" creationId="{84CA0CA1-4515-4A9C-DBAD-0522D84A15FB}"/>
          </ac:picMkLst>
        </pc:picChg>
      </pc:sldChg>
      <pc:sldChg chg="modSp add">
        <pc:chgData name="Judson Santiago" userId="ebb108da2f256286" providerId="LiveId" clId="{DA828773-5483-438B-B8F4-36072E425559}" dt="2022-08-09T13:47:48.950" v="1980" actId="14826"/>
        <pc:sldMkLst>
          <pc:docMk/>
          <pc:sldMk cId="3828284894" sldId="336"/>
        </pc:sldMkLst>
        <pc:picChg chg="mod">
          <ac:chgData name="Judson Santiago" userId="ebb108da2f256286" providerId="LiveId" clId="{DA828773-5483-438B-B8F4-36072E425559}" dt="2022-08-09T13:47:48.950" v="1980" actId="14826"/>
          <ac:picMkLst>
            <pc:docMk/>
            <pc:sldMk cId="3828284894" sldId="336"/>
            <ac:picMk id="14" creationId="{84CA0CA1-4515-4A9C-DBAD-0522D84A15FB}"/>
          </ac:picMkLst>
        </pc:picChg>
      </pc:sldChg>
      <pc:sldChg chg="addSp delSp modSp add mod modNotesTx">
        <pc:chgData name="Judson Santiago" userId="ebb108da2f256286" providerId="LiveId" clId="{DA828773-5483-438B-B8F4-36072E425559}" dt="2022-08-09T12:11:44.704" v="943" actId="20577"/>
        <pc:sldMkLst>
          <pc:docMk/>
          <pc:sldMk cId="1951357651" sldId="337"/>
        </pc:sldMkLst>
        <pc:spChg chg="mod">
          <ac:chgData name="Judson Santiago" userId="ebb108da2f256286" providerId="LiveId" clId="{DA828773-5483-438B-B8F4-36072E425559}" dt="2022-08-09T11:58:55.736" v="720" actId="207"/>
          <ac:spMkLst>
            <pc:docMk/>
            <pc:sldMk cId="1951357651" sldId="337"/>
            <ac:spMk id="3" creationId="{B912E321-D341-41F3-A85D-F024E327379D}"/>
          </ac:spMkLst>
        </pc:spChg>
        <pc:spChg chg="mod">
          <ac:chgData name="Judson Santiago" userId="ebb108da2f256286" providerId="LiveId" clId="{DA828773-5483-438B-B8F4-36072E425559}" dt="2022-08-09T12:08:18.511" v="941" actId="1076"/>
          <ac:spMkLst>
            <pc:docMk/>
            <pc:sldMk cId="1951357651" sldId="337"/>
            <ac:spMk id="5" creationId="{F6CCE508-52F3-467D-AD70-02F2BCDE4020}"/>
          </ac:spMkLst>
        </pc:spChg>
        <pc:spChg chg="del mod">
          <ac:chgData name="Judson Santiago" userId="ebb108da2f256286" providerId="LiveId" clId="{DA828773-5483-438B-B8F4-36072E425559}" dt="2022-08-09T12:02:25.137" v="779" actId="478"/>
          <ac:spMkLst>
            <pc:docMk/>
            <pc:sldMk cId="1951357651" sldId="337"/>
            <ac:spMk id="9" creationId="{A1F715C7-F28F-4FF0-B7D9-0366655BB239}"/>
          </ac:spMkLst>
        </pc:spChg>
        <pc:spChg chg="mod">
          <ac:chgData name="Judson Santiago" userId="ebb108da2f256286" providerId="LiveId" clId="{DA828773-5483-438B-B8F4-36072E425559}" dt="2022-08-09T12:06:30.386" v="865" actId="404"/>
          <ac:spMkLst>
            <pc:docMk/>
            <pc:sldMk cId="1951357651" sldId="337"/>
            <ac:spMk id="31" creationId="{8374B41F-7986-B808-F56A-DC59669D2DE2}"/>
          </ac:spMkLst>
        </pc:spChg>
        <pc:spChg chg="mod">
          <ac:chgData name="Judson Santiago" userId="ebb108da2f256286" providerId="LiveId" clId="{DA828773-5483-438B-B8F4-36072E425559}" dt="2022-08-09T12:06:30.386" v="865" actId="404"/>
          <ac:spMkLst>
            <pc:docMk/>
            <pc:sldMk cId="1951357651" sldId="337"/>
            <ac:spMk id="32" creationId="{7EF0932B-8FEF-00B5-207E-61CC90ADD8A6}"/>
          </ac:spMkLst>
        </pc:spChg>
        <pc:spChg chg="mod">
          <ac:chgData name="Judson Santiago" userId="ebb108da2f256286" providerId="LiveId" clId="{DA828773-5483-438B-B8F4-36072E425559}" dt="2022-08-09T12:06:30.386" v="865" actId="404"/>
          <ac:spMkLst>
            <pc:docMk/>
            <pc:sldMk cId="1951357651" sldId="337"/>
            <ac:spMk id="33" creationId="{B6C200EC-84A7-109F-7241-751E059A33D3}"/>
          </ac:spMkLst>
        </pc:spChg>
        <pc:spChg chg="mod">
          <ac:chgData name="Judson Santiago" userId="ebb108da2f256286" providerId="LiveId" clId="{DA828773-5483-438B-B8F4-36072E425559}" dt="2022-08-09T12:06:30.386" v="865" actId="404"/>
          <ac:spMkLst>
            <pc:docMk/>
            <pc:sldMk cId="1951357651" sldId="337"/>
            <ac:spMk id="34" creationId="{A7FF6174-A31F-38A6-F3FF-141EEB4F375F}"/>
          </ac:spMkLst>
        </pc:spChg>
        <pc:grpChg chg="del">
          <ac:chgData name="Judson Santiago" userId="ebb108da2f256286" providerId="LiveId" clId="{DA828773-5483-438B-B8F4-36072E425559}" dt="2022-08-09T11:59:30.761" v="721" actId="478"/>
          <ac:grpSpMkLst>
            <pc:docMk/>
            <pc:sldMk cId="1951357651" sldId="337"/>
            <ac:grpSpMk id="4" creationId="{FB995430-660F-A76C-5A22-4D7D9DAA549D}"/>
          </ac:grpSpMkLst>
        </pc:grpChg>
        <pc:grpChg chg="del">
          <ac:chgData name="Judson Santiago" userId="ebb108da2f256286" providerId="LiveId" clId="{DA828773-5483-438B-B8F4-36072E425559}" dt="2022-08-09T11:59:30.761" v="721" actId="478"/>
          <ac:grpSpMkLst>
            <pc:docMk/>
            <pc:sldMk cId="1951357651" sldId="337"/>
            <ac:grpSpMk id="6" creationId="{04027166-11A1-EAF4-556F-2E2A3BBDCF2D}"/>
          </ac:grpSpMkLst>
        </pc:grpChg>
        <pc:grpChg chg="add mod">
          <ac:chgData name="Judson Santiago" userId="ebb108da2f256286" providerId="LiveId" clId="{DA828773-5483-438B-B8F4-36072E425559}" dt="2022-08-09T12:06:47.005" v="879" actId="1038"/>
          <ac:grpSpMkLst>
            <pc:docMk/>
            <pc:sldMk cId="1951357651" sldId="337"/>
            <ac:grpSpMk id="7" creationId="{3B1C88CB-E9F1-B184-5CCF-F488F1DC1852}"/>
          </ac:grpSpMkLst>
        </pc:grpChg>
        <pc:grpChg chg="mod">
          <ac:chgData name="Judson Santiago" userId="ebb108da2f256286" providerId="LiveId" clId="{DA828773-5483-438B-B8F4-36072E425559}" dt="2022-08-09T12:06:01.933" v="859"/>
          <ac:grpSpMkLst>
            <pc:docMk/>
            <pc:sldMk cId="1951357651" sldId="337"/>
            <ac:grpSpMk id="10" creationId="{79A068C2-F30C-E944-7468-2FBBA95FF324}"/>
          </ac:grpSpMkLst>
        </pc:grpChg>
        <pc:grpChg chg="mod">
          <ac:chgData name="Judson Santiago" userId="ebb108da2f256286" providerId="LiveId" clId="{DA828773-5483-438B-B8F4-36072E425559}" dt="2022-08-09T12:06:01.933" v="859"/>
          <ac:grpSpMkLst>
            <pc:docMk/>
            <pc:sldMk cId="1951357651" sldId="337"/>
            <ac:grpSpMk id="11" creationId="{113380EC-0740-3A34-B950-E779708275A9}"/>
          </ac:grpSpMkLst>
        </pc:grpChg>
        <pc:grpChg chg="mod">
          <ac:chgData name="Judson Santiago" userId="ebb108da2f256286" providerId="LiveId" clId="{DA828773-5483-438B-B8F4-36072E425559}" dt="2022-08-09T12:06:01.933" v="859"/>
          <ac:grpSpMkLst>
            <pc:docMk/>
            <pc:sldMk cId="1951357651" sldId="337"/>
            <ac:grpSpMk id="12" creationId="{888E3228-952D-AD08-FB90-372F7F036F65}"/>
          </ac:grpSpMkLst>
        </pc:grpChg>
        <pc:grpChg chg="del">
          <ac:chgData name="Judson Santiago" userId="ebb108da2f256286" providerId="LiveId" clId="{DA828773-5483-438B-B8F4-36072E425559}" dt="2022-08-09T12:04:57.912" v="857" actId="478"/>
          <ac:grpSpMkLst>
            <pc:docMk/>
            <pc:sldMk cId="1951357651" sldId="337"/>
            <ac:grpSpMk id="14" creationId="{E7614536-F26E-470B-B986-BC4ABD929654}"/>
          </ac:grpSpMkLst>
        </pc:grpChg>
        <pc:grpChg chg="del">
          <ac:chgData name="Judson Santiago" userId="ebb108da2f256286" providerId="LiveId" clId="{DA828773-5483-438B-B8F4-36072E425559}" dt="2022-08-09T11:59:30.761" v="721" actId="478"/>
          <ac:grpSpMkLst>
            <pc:docMk/>
            <pc:sldMk cId="1951357651" sldId="337"/>
            <ac:grpSpMk id="37" creationId="{135D2EF9-7383-7AE6-56EF-267360400AAD}"/>
          </ac:grpSpMkLst>
        </pc:grpChg>
        <pc:cxnChg chg="mod">
          <ac:chgData name="Judson Santiago" userId="ebb108da2f256286" providerId="LiveId" clId="{DA828773-5483-438B-B8F4-36072E425559}" dt="2022-08-09T12:06:01.933" v="859"/>
          <ac:cxnSpMkLst>
            <pc:docMk/>
            <pc:sldMk cId="1951357651" sldId="337"/>
            <ac:cxnSpMk id="13" creationId="{71E587C1-33BA-757C-28E9-84C0CC4BF3B8}"/>
          </ac:cxnSpMkLst>
        </pc:cxnChg>
        <pc:cxnChg chg="mod">
          <ac:chgData name="Judson Santiago" userId="ebb108da2f256286" providerId="LiveId" clId="{DA828773-5483-438B-B8F4-36072E425559}" dt="2022-08-09T12:06:01.933" v="859"/>
          <ac:cxnSpMkLst>
            <pc:docMk/>
            <pc:sldMk cId="1951357651" sldId="337"/>
            <ac:cxnSpMk id="17" creationId="{4B45CC39-E235-6EC2-47BE-C3EED5BF1AAD}"/>
          </ac:cxnSpMkLst>
        </pc:cxnChg>
        <pc:cxnChg chg="mod">
          <ac:chgData name="Judson Santiago" userId="ebb108da2f256286" providerId="LiveId" clId="{DA828773-5483-438B-B8F4-36072E425559}" dt="2022-08-09T12:06:01.933" v="859"/>
          <ac:cxnSpMkLst>
            <pc:docMk/>
            <pc:sldMk cId="1951357651" sldId="337"/>
            <ac:cxnSpMk id="20" creationId="{9CDB7154-5516-B3E1-8F88-F9985CE57D8C}"/>
          </ac:cxnSpMkLst>
        </pc:cxnChg>
        <pc:cxnChg chg="mod">
          <ac:chgData name="Judson Santiago" userId="ebb108da2f256286" providerId="LiveId" clId="{DA828773-5483-438B-B8F4-36072E425559}" dt="2022-08-09T12:06:01.933" v="859"/>
          <ac:cxnSpMkLst>
            <pc:docMk/>
            <pc:sldMk cId="1951357651" sldId="337"/>
            <ac:cxnSpMk id="24" creationId="{E814FF48-D8CB-BF96-412D-A5F7B8601DB1}"/>
          </ac:cxnSpMkLst>
        </pc:cxnChg>
        <pc:cxnChg chg="mod">
          <ac:chgData name="Judson Santiago" userId="ebb108da2f256286" providerId="LiveId" clId="{DA828773-5483-438B-B8F4-36072E425559}" dt="2022-08-09T12:06:01.933" v="859"/>
          <ac:cxnSpMkLst>
            <pc:docMk/>
            <pc:sldMk cId="1951357651" sldId="337"/>
            <ac:cxnSpMk id="25" creationId="{F9CE95EB-D88E-9741-D9A5-4A2D122EC387}"/>
          </ac:cxnSpMkLst>
        </pc:cxnChg>
        <pc:cxnChg chg="mod">
          <ac:chgData name="Judson Santiago" userId="ebb108da2f256286" providerId="LiveId" clId="{DA828773-5483-438B-B8F4-36072E425559}" dt="2022-08-09T12:06:01.933" v="859"/>
          <ac:cxnSpMkLst>
            <pc:docMk/>
            <pc:sldMk cId="1951357651" sldId="337"/>
            <ac:cxnSpMk id="26" creationId="{CFCF1660-50F9-F5DC-609E-D92D6BB4AB7D}"/>
          </ac:cxnSpMkLst>
        </pc:cxnChg>
        <pc:cxnChg chg="mod">
          <ac:chgData name="Judson Santiago" userId="ebb108da2f256286" providerId="LiveId" clId="{DA828773-5483-438B-B8F4-36072E425559}" dt="2022-08-09T11:59:30.761" v="721" actId="478"/>
          <ac:cxnSpMkLst>
            <pc:docMk/>
            <pc:sldMk cId="1951357651" sldId="337"/>
            <ac:cxnSpMk id="27" creationId="{21E34E32-957A-6222-EEEF-A5042C7AF0F1}"/>
          </ac:cxnSpMkLst>
        </pc:cxnChg>
        <pc:cxnChg chg="mod">
          <ac:chgData name="Judson Santiago" userId="ebb108da2f256286" providerId="LiveId" clId="{DA828773-5483-438B-B8F4-36072E425559}" dt="2022-08-09T11:59:30.761" v="721" actId="478"/>
          <ac:cxnSpMkLst>
            <pc:docMk/>
            <pc:sldMk cId="1951357651" sldId="337"/>
            <ac:cxnSpMk id="28" creationId="{DC388887-B62E-7A59-C646-DDEDE9DC07B5}"/>
          </ac:cxnSpMkLst>
        </pc:cxnChg>
      </pc:sldChg>
      <pc:sldChg chg="addSp delSp modSp add mod ord modNotesTx">
        <pc:chgData name="Judson Santiago" userId="ebb108da2f256286" providerId="LiveId" clId="{DA828773-5483-438B-B8F4-36072E425559}" dt="2022-08-09T12:25:27.325" v="1181" actId="1035"/>
        <pc:sldMkLst>
          <pc:docMk/>
          <pc:sldMk cId="3841555471" sldId="338"/>
        </pc:sldMkLst>
        <pc:spChg chg="mod">
          <ac:chgData name="Judson Santiago" userId="ebb108da2f256286" providerId="LiveId" clId="{DA828773-5483-438B-B8F4-36072E425559}" dt="2022-08-09T12:18:37.632" v="1102" actId="3064"/>
          <ac:spMkLst>
            <pc:docMk/>
            <pc:sldMk cId="3841555471" sldId="338"/>
            <ac:spMk id="3" creationId="{B912E321-D341-41F3-A85D-F024E327379D}"/>
          </ac:spMkLst>
        </pc:spChg>
        <pc:spChg chg="add del mod">
          <ac:chgData name="Judson Santiago" userId="ebb108da2f256286" providerId="LiveId" clId="{DA828773-5483-438B-B8F4-36072E425559}" dt="2022-08-09T12:14:18.903" v="1028" actId="478"/>
          <ac:spMkLst>
            <pc:docMk/>
            <pc:sldMk cId="3841555471" sldId="338"/>
            <ac:spMk id="4" creationId="{531DB4A4-22B6-2724-C469-9780951A7647}"/>
          </ac:spMkLst>
        </pc:spChg>
        <pc:spChg chg="mod ord">
          <ac:chgData name="Judson Santiago" userId="ebb108da2f256286" providerId="LiveId" clId="{DA828773-5483-438B-B8F4-36072E425559}" dt="2022-08-09T12:23:19.611" v="1136" actId="1076"/>
          <ac:spMkLst>
            <pc:docMk/>
            <pc:sldMk cId="3841555471" sldId="338"/>
            <ac:spMk id="5" creationId="{F6CCE508-52F3-467D-AD70-02F2BCDE4020}"/>
          </ac:spMkLst>
        </pc:spChg>
        <pc:spChg chg="add del mod ord">
          <ac:chgData name="Judson Santiago" userId="ebb108da2f256286" providerId="LiveId" clId="{DA828773-5483-438B-B8F4-36072E425559}" dt="2022-08-09T12:15:45.142" v="1043" actId="478"/>
          <ac:spMkLst>
            <pc:docMk/>
            <pc:sldMk cId="3841555471" sldId="338"/>
            <ac:spMk id="6" creationId="{0B1FF1D3-89E5-3420-EAEB-5B89FE059F62}"/>
          </ac:spMkLst>
        </pc:spChg>
        <pc:spChg chg="add del mod">
          <ac:chgData name="Judson Santiago" userId="ebb108da2f256286" providerId="LiveId" clId="{DA828773-5483-438B-B8F4-36072E425559}" dt="2022-08-09T12:25:04.931" v="1178" actId="1036"/>
          <ac:spMkLst>
            <pc:docMk/>
            <pc:sldMk cId="3841555471" sldId="338"/>
            <ac:spMk id="8" creationId="{853ACFE8-B234-CF39-E6E0-25EAB553EFB7}"/>
          </ac:spMkLst>
        </pc:spChg>
        <pc:spChg chg="add del mod ord">
          <ac:chgData name="Judson Santiago" userId="ebb108da2f256286" providerId="LiveId" clId="{DA828773-5483-438B-B8F4-36072E425559}" dt="2022-08-09T12:25:00.356" v="1176" actId="1036"/>
          <ac:spMkLst>
            <pc:docMk/>
            <pc:sldMk cId="3841555471" sldId="338"/>
            <ac:spMk id="9" creationId="{92634E56-B7AD-AE33-98EB-F642BC676E36}"/>
          </ac:spMkLst>
        </pc:spChg>
        <pc:spChg chg="add del">
          <ac:chgData name="Judson Santiago" userId="ebb108da2f256286" providerId="LiveId" clId="{DA828773-5483-438B-B8F4-36072E425559}" dt="2022-08-09T12:19:02.485" v="1112" actId="478"/>
          <ac:spMkLst>
            <pc:docMk/>
            <pc:sldMk cId="3841555471" sldId="338"/>
            <ac:spMk id="14" creationId="{4D1BA786-1FF0-B90F-3022-B8FE9F005CC2}"/>
          </ac:spMkLst>
        </pc:spChg>
        <pc:spChg chg="add mod">
          <ac:chgData name="Judson Santiago" userId="ebb108da2f256286" providerId="LiveId" clId="{DA828773-5483-438B-B8F4-36072E425559}" dt="2022-08-09T12:25:18.643" v="1179" actId="1036"/>
          <ac:spMkLst>
            <pc:docMk/>
            <pc:sldMk cId="3841555471" sldId="338"/>
            <ac:spMk id="15" creationId="{B752D85F-73B9-66FB-C38A-0D803FFA4AE5}"/>
          </ac:spMkLst>
        </pc:spChg>
        <pc:spChg chg="mod">
          <ac:chgData name="Judson Santiago" userId="ebb108da2f256286" providerId="LiveId" clId="{DA828773-5483-438B-B8F4-36072E425559}" dt="2022-08-09T12:23:59.992" v="1160"/>
          <ac:spMkLst>
            <pc:docMk/>
            <pc:sldMk cId="3841555471" sldId="338"/>
            <ac:spMk id="19" creationId="{D0F236A4-75DA-B2EF-FA84-2B8F74D90DE4}"/>
          </ac:spMkLst>
        </pc:spChg>
        <pc:spChg chg="mod">
          <ac:chgData name="Judson Santiago" userId="ebb108da2f256286" providerId="LiveId" clId="{DA828773-5483-438B-B8F4-36072E425559}" dt="2022-08-09T12:24:18.036" v="1171" actId="20577"/>
          <ac:spMkLst>
            <pc:docMk/>
            <pc:sldMk cId="3841555471" sldId="338"/>
            <ac:spMk id="21" creationId="{1BB92576-C4AD-3EEF-F170-E4574E409656}"/>
          </ac:spMkLst>
        </pc:spChg>
        <pc:spChg chg="mod">
          <ac:chgData name="Judson Santiago" userId="ebb108da2f256286" providerId="LiveId" clId="{DA828773-5483-438B-B8F4-36072E425559}" dt="2022-08-09T12:25:27.325" v="1181" actId="1035"/>
          <ac:spMkLst>
            <pc:docMk/>
            <pc:sldMk cId="3841555471" sldId="338"/>
            <ac:spMk id="22" creationId="{3C7D976F-1C72-9464-43B5-96E1913B469F}"/>
          </ac:spMkLst>
        </pc:spChg>
        <pc:grpChg chg="add mod">
          <ac:chgData name="Judson Santiago" userId="ebb108da2f256286" providerId="LiveId" clId="{DA828773-5483-438B-B8F4-36072E425559}" dt="2022-08-09T12:23:19.611" v="1136" actId="1076"/>
          <ac:grpSpMkLst>
            <pc:docMk/>
            <pc:sldMk cId="3841555471" sldId="338"/>
            <ac:grpSpMk id="16" creationId="{97114281-12A3-1B6E-168D-1D7D47D8C5DB}"/>
          </ac:grpSpMkLst>
        </pc:grpChg>
        <pc:grpChg chg="add mod">
          <ac:chgData name="Judson Santiago" userId="ebb108da2f256286" providerId="LiveId" clId="{DA828773-5483-438B-B8F4-36072E425559}" dt="2022-08-09T12:24:04.093" v="1161" actId="1076"/>
          <ac:grpSpMkLst>
            <pc:docMk/>
            <pc:sldMk cId="3841555471" sldId="338"/>
            <ac:grpSpMk id="18" creationId="{65D53954-8DB4-0C25-8AFA-FA28388BEA55}"/>
          </ac:grpSpMkLst>
        </pc:grpChg>
      </pc:sldChg>
      <pc:sldChg chg="modSp add mod modNotesTx">
        <pc:chgData name="Judson Santiago" userId="ebb108da2f256286" providerId="LiveId" clId="{DA828773-5483-438B-B8F4-36072E425559}" dt="2022-08-09T12:38:06.433" v="1477" actId="20577"/>
        <pc:sldMkLst>
          <pc:docMk/>
          <pc:sldMk cId="4053607691" sldId="339"/>
        </pc:sldMkLst>
        <pc:spChg chg="mod">
          <ac:chgData name="Judson Santiago" userId="ebb108da2f256286" providerId="LiveId" clId="{DA828773-5483-438B-B8F4-36072E425559}" dt="2022-08-09T12:33:33.971" v="1334" actId="207"/>
          <ac:spMkLst>
            <pc:docMk/>
            <pc:sldMk cId="4053607691" sldId="339"/>
            <ac:spMk id="3" creationId="{B912E321-D341-41F3-A85D-F024E327379D}"/>
          </ac:spMkLst>
        </pc:spChg>
        <pc:spChg chg="mod">
          <ac:chgData name="Judson Santiago" userId="ebb108da2f256286" providerId="LiveId" clId="{DA828773-5483-438B-B8F4-36072E425559}" dt="2022-08-09T12:32:17.977" v="1324" actId="1076"/>
          <ac:spMkLst>
            <pc:docMk/>
            <pc:sldMk cId="4053607691" sldId="339"/>
            <ac:spMk id="5" creationId="{F6CCE508-52F3-467D-AD70-02F2BCDE4020}"/>
          </ac:spMkLst>
        </pc:spChg>
        <pc:spChg chg="mod">
          <ac:chgData name="Judson Santiago" userId="ebb108da2f256286" providerId="LiveId" clId="{DA828773-5483-438B-B8F4-36072E425559}" dt="2022-08-09T12:32:25.979" v="1326" actId="404"/>
          <ac:spMkLst>
            <pc:docMk/>
            <pc:sldMk cId="4053607691" sldId="339"/>
            <ac:spMk id="21" creationId="{FB1E7F23-E6FF-433E-96FA-6F8843039370}"/>
          </ac:spMkLst>
        </pc:spChg>
        <pc:spChg chg="mod">
          <ac:chgData name="Judson Santiago" userId="ebb108da2f256286" providerId="LiveId" clId="{DA828773-5483-438B-B8F4-36072E425559}" dt="2022-08-09T12:32:25.979" v="1326" actId="404"/>
          <ac:spMkLst>
            <pc:docMk/>
            <pc:sldMk cId="4053607691" sldId="339"/>
            <ac:spMk id="22" creationId="{EDA9FB9F-6018-4A6B-A74A-4E39632EE56F}"/>
          </ac:spMkLst>
        </pc:spChg>
        <pc:spChg chg="mod">
          <ac:chgData name="Judson Santiago" userId="ebb108da2f256286" providerId="LiveId" clId="{DA828773-5483-438B-B8F4-36072E425559}" dt="2022-08-09T12:32:25.979" v="1326" actId="404"/>
          <ac:spMkLst>
            <pc:docMk/>
            <pc:sldMk cId="4053607691" sldId="339"/>
            <ac:spMk id="24" creationId="{F68C8DF7-2424-4C03-81F0-60B59945CBD1}"/>
          </ac:spMkLst>
        </pc:spChg>
        <pc:spChg chg="mod">
          <ac:chgData name="Judson Santiago" userId="ebb108da2f256286" providerId="LiveId" clId="{DA828773-5483-438B-B8F4-36072E425559}" dt="2022-08-09T12:32:25.979" v="1326" actId="404"/>
          <ac:spMkLst>
            <pc:docMk/>
            <pc:sldMk cId="4053607691" sldId="339"/>
            <ac:spMk id="25" creationId="{4FB61D33-BDA2-45BC-962E-3C05B16BC8D0}"/>
          </ac:spMkLst>
        </pc:spChg>
        <pc:grpChg chg="mod">
          <ac:chgData name="Judson Santiago" userId="ebb108da2f256286" providerId="LiveId" clId="{DA828773-5483-438B-B8F4-36072E425559}" dt="2022-08-09T12:32:34.648" v="1328" actId="1076"/>
          <ac:grpSpMkLst>
            <pc:docMk/>
            <pc:sldMk cId="4053607691" sldId="339"/>
            <ac:grpSpMk id="20" creationId="{B7415CA5-CEBF-4725-B2B5-C94AC725C6AD}"/>
          </ac:grpSpMkLst>
        </pc:grpChg>
      </pc:sldChg>
      <pc:sldChg chg="modSp add mod modNotesTx">
        <pc:chgData name="Judson Santiago" userId="ebb108da2f256286" providerId="LiveId" clId="{DA828773-5483-438B-B8F4-36072E425559}" dt="2022-08-09T12:44:29.613" v="1541" actId="1076"/>
        <pc:sldMkLst>
          <pc:docMk/>
          <pc:sldMk cId="2816575786" sldId="340"/>
        </pc:sldMkLst>
        <pc:grpChg chg="mod">
          <ac:chgData name="Judson Santiago" userId="ebb108da2f256286" providerId="LiveId" clId="{DA828773-5483-438B-B8F4-36072E425559}" dt="2022-08-09T12:44:29.613" v="1541" actId="1076"/>
          <ac:grpSpMkLst>
            <pc:docMk/>
            <pc:sldMk cId="2816575786" sldId="340"/>
            <ac:grpSpMk id="19" creationId="{53269947-9F4C-4090-8522-043261610314}"/>
          </ac:grpSpMkLst>
        </pc:grpChg>
      </pc:sldChg>
      <pc:sldMasterChg chg="delSp mod modSldLayout">
        <pc:chgData name="Judson Santiago" userId="ebb108da2f256286" providerId="LiveId" clId="{DA828773-5483-438B-B8F4-36072E425559}" dt="2022-08-08T13:02:37.922" v="336" actId="255"/>
        <pc:sldMasterMkLst>
          <pc:docMk/>
          <pc:sldMasterMk cId="0" sldId="2147483720"/>
        </pc:sldMasterMkLst>
        <pc:grpChg chg="del">
          <ac:chgData name="Judson Santiago" userId="ebb108da2f256286" providerId="LiveId" clId="{DA828773-5483-438B-B8F4-36072E425559}" dt="2022-07-26T14:14:41.218" v="111" actId="478"/>
          <ac:grpSpMkLst>
            <pc:docMk/>
            <pc:sldMasterMk cId="0" sldId="2147483720"/>
            <ac:grpSpMk id="2" creationId="{7C3860F4-C9F7-4299-A697-AEA01C42E208}"/>
          </ac:grpSpMkLst>
        </pc:grpChg>
        <pc:sldLayoutChg chg="modSp mod">
          <pc:chgData name="Judson Santiago" userId="ebb108da2f256286" providerId="LiveId" clId="{DA828773-5483-438B-B8F4-36072E425559}" dt="2022-08-08T13:02:37.922" v="336" actId="255"/>
          <pc:sldLayoutMkLst>
            <pc:docMk/>
            <pc:sldMasterMk cId="0" sldId="2147483720"/>
            <pc:sldLayoutMk cId="0" sldId="2147483721"/>
          </pc:sldLayoutMkLst>
          <pc:spChg chg="mod">
            <ac:chgData name="Judson Santiago" userId="ebb108da2f256286" providerId="LiveId" clId="{DA828773-5483-438B-B8F4-36072E425559}" dt="2022-08-08T13:02:37.922" v="336" actId="255"/>
            <ac:spMkLst>
              <pc:docMk/>
              <pc:sldMasterMk cId="0" sldId="2147483720"/>
              <pc:sldLayoutMk cId="0" sldId="2147483721"/>
              <ac:spMk id="9" creationId="{00000000-0000-0000-0000-000000000000}"/>
            </ac:spMkLst>
          </pc:spChg>
          <pc:picChg chg="mod">
            <ac:chgData name="Judson Santiago" userId="ebb108da2f256286" providerId="LiveId" clId="{DA828773-5483-438B-B8F4-36072E425559}" dt="2022-08-04T22:13:12.737" v="223" actId="1076"/>
            <ac:picMkLst>
              <pc:docMk/>
              <pc:sldMasterMk cId="0" sldId="2147483720"/>
              <pc:sldLayoutMk cId="0" sldId="2147483721"/>
              <ac:picMk id="14" creationId="{F91EF6AA-B59B-45ED-AE25-30BF20D6ECDF}"/>
            </ac:picMkLst>
          </pc:picChg>
        </pc:sldLayoutChg>
      </pc:sldMasterChg>
    </pc:docChg>
  </pc:docChgLst>
  <pc:docChgLst>
    <pc:chgData name="Judson Santiago" userId="ebb108da2f256286" providerId="LiveId" clId="{0BA000F9-B546-4819-B4E5-E36D728EACBC}"/>
    <pc:docChg chg="undo custSel addSld delSld modSld modMainMaster modNotesMaster">
      <pc:chgData name="Judson Santiago" userId="ebb108da2f256286" providerId="LiveId" clId="{0BA000F9-B546-4819-B4E5-E36D728EACBC}" dt="2022-03-02T03:49:11.900" v="783"/>
      <pc:docMkLst>
        <pc:docMk/>
      </pc:docMkLst>
      <pc:sldChg chg="del">
        <pc:chgData name="Judson Santiago" userId="ebb108da2f256286" providerId="LiveId" clId="{0BA000F9-B546-4819-B4E5-E36D728EACBC}" dt="2022-02-20T05:37:48.067" v="61" actId="47"/>
        <pc:sldMkLst>
          <pc:docMk/>
          <pc:sldMk cId="0" sldId="256"/>
        </pc:sldMkLst>
      </pc:sldChg>
      <pc:sldChg chg="modSp mod modTransition">
        <pc:chgData name="Judson Santiago" userId="ebb108da2f256286" providerId="LiveId" clId="{0BA000F9-B546-4819-B4E5-E36D728EACBC}" dt="2022-03-02T03:49:11.900" v="783"/>
        <pc:sldMkLst>
          <pc:docMk/>
          <pc:sldMk cId="0" sldId="287"/>
        </pc:sldMkLst>
        <pc:spChg chg="mod">
          <ac:chgData name="Judson Santiago" userId="ebb108da2f256286" providerId="LiveId" clId="{0BA000F9-B546-4819-B4E5-E36D728EACBC}" dt="2022-02-20T05:38:13.559" v="63" actId="1076"/>
          <ac:spMkLst>
            <pc:docMk/>
            <pc:sldMk cId="0" sldId="287"/>
            <ac:spMk id="6" creationId="{00000000-0000-0000-0000-000000000000}"/>
          </ac:spMkLst>
        </pc:spChg>
      </pc:sldChg>
      <pc:sldChg chg="modSp mod modTransition">
        <pc:chgData name="Judson Santiago" userId="ebb108da2f256286" providerId="LiveId" clId="{0BA000F9-B546-4819-B4E5-E36D728EACBC}" dt="2022-03-02T03:49:11.900" v="783"/>
        <pc:sldMkLst>
          <pc:docMk/>
          <pc:sldMk cId="0" sldId="289"/>
        </pc:sldMkLst>
        <pc:spChg chg="mod">
          <ac:chgData name="Judson Santiago" userId="ebb108da2f256286" providerId="LiveId" clId="{0BA000F9-B546-4819-B4E5-E36D728EACBC}" dt="2022-02-20T05:39:50.100" v="87" actId="20577"/>
          <ac:spMkLst>
            <pc:docMk/>
            <pc:sldMk cId="0" sldId="289"/>
            <ac:spMk id="2" creationId="{00000000-0000-0000-0000-000000000000}"/>
          </ac:spMkLst>
        </pc:spChg>
        <pc:spChg chg="mod">
          <ac:chgData name="Judson Santiago" userId="ebb108da2f256286" providerId="LiveId" clId="{0BA000F9-B546-4819-B4E5-E36D728EACBC}" dt="2022-02-20T05:40:06.773" v="89" actId="20577"/>
          <ac:spMkLst>
            <pc:docMk/>
            <pc:sldMk cId="0" sldId="289"/>
            <ac:spMk id="3" creationId="{00000000-0000-0000-0000-000000000000}"/>
          </ac:spMkLst>
        </pc:spChg>
      </pc:sldChg>
      <pc:sldChg chg="modSp mod modTransition">
        <pc:chgData name="Judson Santiago" userId="ebb108da2f256286" providerId="LiveId" clId="{0BA000F9-B546-4819-B4E5-E36D728EACBC}" dt="2022-03-02T03:49:11.900" v="783"/>
        <pc:sldMkLst>
          <pc:docMk/>
          <pc:sldMk cId="400612457" sldId="290"/>
        </pc:sldMkLst>
        <pc:spChg chg="mod">
          <ac:chgData name="Judson Santiago" userId="ebb108da2f256286" providerId="LiveId" clId="{0BA000F9-B546-4819-B4E5-E36D728EACBC}" dt="2022-02-20T05:38:07.512" v="62" actId="1076"/>
          <ac:spMkLst>
            <pc:docMk/>
            <pc:sldMk cId="400612457" sldId="290"/>
            <ac:spMk id="4" creationId="{00000000-0000-0000-0000-000000000000}"/>
          </ac:spMkLst>
        </pc:spChg>
        <pc:spChg chg="mod">
          <ac:chgData name="Judson Santiago" userId="ebb108da2f256286" providerId="LiveId" clId="{0BA000F9-B546-4819-B4E5-E36D728EACBC}" dt="2022-02-20T05:38:07.512" v="62" actId="1076"/>
          <ac:spMkLst>
            <pc:docMk/>
            <pc:sldMk cId="400612457" sldId="290"/>
            <ac:spMk id="5" creationId="{00000000-0000-0000-0000-000000000000}"/>
          </ac:spMkLst>
        </pc:spChg>
      </pc:sldChg>
      <pc:sldChg chg="modSp mod modTransition modNotes">
        <pc:chgData name="Judson Santiago" userId="ebb108da2f256286" providerId="LiveId" clId="{0BA000F9-B546-4819-B4E5-E36D728EACBC}" dt="2022-03-02T03:49:11.900" v="783"/>
        <pc:sldMkLst>
          <pc:docMk/>
          <pc:sldMk cId="4247994229" sldId="291"/>
        </pc:sldMkLst>
        <pc:spChg chg="mod">
          <ac:chgData name="Judson Santiago" userId="ebb108da2f256286" providerId="LiveId" clId="{0BA000F9-B546-4819-B4E5-E36D728EACBC}" dt="2022-03-01T22:02:37.269" v="519" actId="20577"/>
          <ac:spMkLst>
            <pc:docMk/>
            <pc:sldMk cId="4247994229" sldId="291"/>
            <ac:spMk id="3" creationId="{00000000-0000-0000-0000-000000000000}"/>
          </ac:spMkLst>
        </pc:spChg>
        <pc:spChg chg="mod">
          <ac:chgData name="Judson Santiago" userId="ebb108da2f256286" providerId="LiveId" clId="{0BA000F9-B546-4819-B4E5-E36D728EACBC}" dt="2022-02-20T05:38:21.245" v="64" actId="1076"/>
          <ac:spMkLst>
            <pc:docMk/>
            <pc:sldMk cId="4247994229" sldId="291"/>
            <ac:spMk id="4" creationId="{00000000-0000-0000-0000-000000000000}"/>
          </ac:spMkLst>
        </pc:spChg>
      </pc:sldChg>
      <pc:sldChg chg="modSp del mod">
        <pc:chgData name="Judson Santiago" userId="ebb108da2f256286" providerId="LiveId" clId="{0BA000F9-B546-4819-B4E5-E36D728EACBC}" dt="2022-02-20T05:39:45.817" v="81" actId="47"/>
        <pc:sldMkLst>
          <pc:docMk/>
          <pc:sldMk cId="2092050486" sldId="292"/>
        </pc:sldMkLst>
        <pc:spChg chg="mod">
          <ac:chgData name="Judson Santiago" userId="ebb108da2f256286" providerId="LiveId" clId="{0BA000F9-B546-4819-B4E5-E36D728EACBC}" dt="2022-02-20T05:38:27.014" v="65" actId="1076"/>
          <ac:spMkLst>
            <pc:docMk/>
            <pc:sldMk cId="2092050486" sldId="292"/>
            <ac:spMk id="4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8:33.523" v="66" actId="47"/>
        <pc:sldMkLst>
          <pc:docMk/>
          <pc:sldMk cId="1918279026" sldId="293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1918279026" sldId="293"/>
            <ac:spMk id="4" creationId="{00000000-0000-0000-0000-000000000000}"/>
          </ac:spMkLst>
        </pc:spChg>
        <pc:spChg chg="mod">
          <ac:chgData name="Judson Santiago" userId="ebb108da2f256286" providerId="LiveId" clId="{0BA000F9-B546-4819-B4E5-E36D728EACBC}" dt="2022-02-20T05:31:42.340" v="0"/>
          <ac:spMkLst>
            <pc:docMk/>
            <pc:sldMk cId="1918279026" sldId="293"/>
            <ac:spMk id="5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8:34.787" v="67" actId="47"/>
        <pc:sldMkLst>
          <pc:docMk/>
          <pc:sldMk cId="3151368102" sldId="294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3151368102" sldId="294"/>
            <ac:spMk id="6" creationId="{00000000-0000-0000-0000-000000000000}"/>
          </ac:spMkLst>
        </pc:spChg>
      </pc:sldChg>
      <pc:sldChg chg="modSp del modNotes">
        <pc:chgData name="Judson Santiago" userId="ebb108da2f256286" providerId="LiveId" clId="{0BA000F9-B546-4819-B4E5-E36D728EACBC}" dt="2022-02-20T05:38:35.547" v="68" actId="47"/>
        <pc:sldMkLst>
          <pc:docMk/>
          <pc:sldMk cId="3719371900" sldId="295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3719371900" sldId="295"/>
            <ac:spMk id="4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8:36.308" v="69" actId="47"/>
        <pc:sldMkLst>
          <pc:docMk/>
          <pc:sldMk cId="401635872" sldId="296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401635872" sldId="296"/>
            <ac:spMk id="6" creationId="{00000000-0000-0000-0000-000000000000}"/>
          </ac:spMkLst>
        </pc:spChg>
      </pc:sldChg>
      <pc:sldChg chg="modSp del modNotes">
        <pc:chgData name="Judson Santiago" userId="ebb108da2f256286" providerId="LiveId" clId="{0BA000F9-B546-4819-B4E5-E36D728EACBC}" dt="2022-02-20T05:38:36.995" v="70" actId="47"/>
        <pc:sldMkLst>
          <pc:docMk/>
          <pc:sldMk cId="2743039261" sldId="297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2743039261" sldId="297"/>
            <ac:spMk id="4" creationId="{00000000-0000-0000-0000-000000000000}"/>
          </ac:spMkLst>
        </pc:spChg>
        <pc:spChg chg="mod">
          <ac:chgData name="Judson Santiago" userId="ebb108da2f256286" providerId="LiveId" clId="{0BA000F9-B546-4819-B4E5-E36D728EACBC}" dt="2022-02-20T05:31:42.340" v="0"/>
          <ac:spMkLst>
            <pc:docMk/>
            <pc:sldMk cId="2743039261" sldId="297"/>
            <ac:spMk id="5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8:39.252" v="71" actId="47"/>
        <pc:sldMkLst>
          <pc:docMk/>
          <pc:sldMk cId="1013394903" sldId="298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1013394903" sldId="298"/>
            <ac:spMk id="3" creationId="{00000000-0000-0000-0000-000000000000}"/>
          </ac:spMkLst>
        </pc:spChg>
        <pc:spChg chg="mod">
          <ac:chgData name="Judson Santiago" userId="ebb108da2f256286" providerId="LiveId" clId="{0BA000F9-B546-4819-B4E5-E36D728EACBC}" dt="2022-02-20T05:31:42.340" v="0"/>
          <ac:spMkLst>
            <pc:docMk/>
            <pc:sldMk cId="1013394903" sldId="298"/>
            <ac:spMk id="4" creationId="{00000000-0000-0000-0000-000000000000}"/>
          </ac:spMkLst>
        </pc:spChg>
      </pc:sldChg>
      <pc:sldChg chg="del">
        <pc:chgData name="Judson Santiago" userId="ebb108da2f256286" providerId="LiveId" clId="{0BA000F9-B546-4819-B4E5-E36D728EACBC}" dt="2022-02-20T05:38:46.275" v="76" actId="47"/>
        <pc:sldMkLst>
          <pc:docMk/>
          <pc:sldMk cId="805937537" sldId="299"/>
        </pc:sldMkLst>
      </pc:sldChg>
      <pc:sldChg chg="modSp del">
        <pc:chgData name="Judson Santiago" userId="ebb108da2f256286" providerId="LiveId" clId="{0BA000F9-B546-4819-B4E5-E36D728EACBC}" dt="2022-02-20T05:38:40.460" v="72" actId="47"/>
        <pc:sldMkLst>
          <pc:docMk/>
          <pc:sldMk cId="762558960" sldId="300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762558960" sldId="300"/>
            <ac:spMk id="6" creationId="{00000000-0000-0000-0000-000000000000}"/>
          </ac:spMkLst>
        </pc:spChg>
      </pc:sldChg>
      <pc:sldChg chg="modSp del modNotes">
        <pc:chgData name="Judson Santiago" userId="ebb108da2f256286" providerId="LiveId" clId="{0BA000F9-B546-4819-B4E5-E36D728EACBC}" dt="2022-02-20T05:38:41.451" v="73" actId="47"/>
        <pc:sldMkLst>
          <pc:docMk/>
          <pc:sldMk cId="3070584473" sldId="301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3070584473" sldId="301"/>
            <ac:spMk id="4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8:42.389" v="74" actId="47"/>
        <pc:sldMkLst>
          <pc:docMk/>
          <pc:sldMk cId="486729865" sldId="302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486729865" sldId="302"/>
            <ac:spMk id="6" creationId="{00000000-0000-0000-0000-000000000000}"/>
          </ac:spMkLst>
        </pc:spChg>
      </pc:sldChg>
      <pc:sldChg chg="modSp del modNotes">
        <pc:chgData name="Judson Santiago" userId="ebb108da2f256286" providerId="LiveId" clId="{0BA000F9-B546-4819-B4E5-E36D728EACBC}" dt="2022-02-20T05:38:43.332" v="75" actId="47"/>
        <pc:sldMkLst>
          <pc:docMk/>
          <pc:sldMk cId="1818481585" sldId="303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1818481585" sldId="303"/>
            <ac:spMk id="4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8:47.163" v="77" actId="47"/>
        <pc:sldMkLst>
          <pc:docMk/>
          <pc:sldMk cId="3932703409" sldId="304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3932703409" sldId="304"/>
            <ac:spMk id="4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8:48.052" v="78" actId="47"/>
        <pc:sldMkLst>
          <pc:docMk/>
          <pc:sldMk cId="3989154034" sldId="305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3989154034" sldId="305"/>
            <ac:spMk id="4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8:48.827" v="79" actId="47"/>
        <pc:sldMkLst>
          <pc:docMk/>
          <pc:sldMk cId="3195192896" sldId="306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3195192896" sldId="306"/>
            <ac:spMk id="4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9:36.245" v="80" actId="47"/>
        <pc:sldMkLst>
          <pc:docMk/>
          <pc:sldMk cId="3494803282" sldId="307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3494803282" sldId="307"/>
            <ac:spMk id="4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9:36.245" v="80" actId="47"/>
        <pc:sldMkLst>
          <pc:docMk/>
          <pc:sldMk cId="4263876451" sldId="308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4263876451" sldId="308"/>
            <ac:spMk id="4" creationId="{00000000-0000-0000-0000-000000000000}"/>
          </ac:spMkLst>
        </pc:spChg>
      </pc:sldChg>
      <pc:sldChg chg="modSp del modNotes">
        <pc:chgData name="Judson Santiago" userId="ebb108da2f256286" providerId="LiveId" clId="{0BA000F9-B546-4819-B4E5-E36D728EACBC}" dt="2022-02-20T05:39:36.245" v="80" actId="47"/>
        <pc:sldMkLst>
          <pc:docMk/>
          <pc:sldMk cId="2053635217" sldId="309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2053635217" sldId="309"/>
            <ac:spMk id="4" creationId="{00000000-0000-0000-0000-000000000000}"/>
          </ac:spMkLst>
        </pc:spChg>
      </pc:sldChg>
      <pc:sldChg chg="modSp del">
        <pc:chgData name="Judson Santiago" userId="ebb108da2f256286" providerId="LiveId" clId="{0BA000F9-B546-4819-B4E5-E36D728EACBC}" dt="2022-02-20T05:39:36.245" v="80" actId="47"/>
        <pc:sldMkLst>
          <pc:docMk/>
          <pc:sldMk cId="3265141508" sldId="310"/>
        </pc:sldMkLst>
        <pc:spChg chg="mod">
          <ac:chgData name="Judson Santiago" userId="ebb108da2f256286" providerId="LiveId" clId="{0BA000F9-B546-4819-B4E5-E36D728EACBC}" dt="2022-02-20T05:31:42.340" v="0"/>
          <ac:spMkLst>
            <pc:docMk/>
            <pc:sldMk cId="3265141508" sldId="310"/>
            <ac:spMk id="4" creationId="{00000000-0000-0000-0000-000000000000}"/>
          </ac:spMkLst>
        </pc:spChg>
      </pc:sldChg>
      <pc:sldChg chg="addSp modSp new mod modTransition">
        <pc:chgData name="Judson Santiago" userId="ebb108da2f256286" providerId="LiveId" clId="{0BA000F9-B546-4819-B4E5-E36D728EACBC}" dt="2022-03-02T03:47:54.118" v="781"/>
        <pc:sldMkLst>
          <pc:docMk/>
          <pc:sldMk cId="3671377644" sldId="311"/>
        </pc:sldMkLst>
        <pc:spChg chg="mod">
          <ac:chgData name="Judson Santiago" userId="ebb108da2f256286" providerId="LiveId" clId="{0BA000F9-B546-4819-B4E5-E36D728EACBC}" dt="2022-03-01T21:22:28.029" v="159" actId="1036"/>
          <ac:spMkLst>
            <pc:docMk/>
            <pc:sldMk cId="3671377644" sldId="311"/>
            <ac:spMk id="2" creationId="{1B5E5EE7-FE4A-4A47-864C-DEC085BDD96C}"/>
          </ac:spMkLst>
        </pc:spChg>
        <pc:spChg chg="mod">
          <ac:chgData name="Judson Santiago" userId="ebb108da2f256286" providerId="LiveId" clId="{0BA000F9-B546-4819-B4E5-E36D728EACBC}" dt="2022-03-01T21:22:28.029" v="159" actId="1036"/>
          <ac:spMkLst>
            <pc:docMk/>
            <pc:sldMk cId="3671377644" sldId="311"/>
            <ac:spMk id="3" creationId="{2E262B07-020E-442B-B138-1CD8DEEC9C87}"/>
          </ac:spMkLst>
        </pc:spChg>
        <pc:spChg chg="mod">
          <ac:chgData name="Judson Santiago" userId="ebb108da2f256286" providerId="LiveId" clId="{0BA000F9-B546-4819-B4E5-E36D728EACBC}" dt="2022-03-01T21:22:29.980" v="160"/>
          <ac:spMkLst>
            <pc:docMk/>
            <pc:sldMk cId="3671377644" sldId="311"/>
            <ac:spMk id="5" creationId="{1F7B0E7F-621A-4203-8C73-470D7F5E0EB5}"/>
          </ac:spMkLst>
        </pc:spChg>
        <pc:spChg chg="mod">
          <ac:chgData name="Judson Santiago" userId="ebb108da2f256286" providerId="LiveId" clId="{0BA000F9-B546-4819-B4E5-E36D728EACBC}" dt="2022-03-01T21:23:09.684" v="188" actId="20577"/>
          <ac:spMkLst>
            <pc:docMk/>
            <pc:sldMk cId="3671377644" sldId="311"/>
            <ac:spMk id="7" creationId="{253C5D22-6F4A-4EB9-B4EE-F237819FB6CE}"/>
          </ac:spMkLst>
        </pc:spChg>
        <pc:spChg chg="mod">
          <ac:chgData name="Judson Santiago" userId="ebb108da2f256286" providerId="LiveId" clId="{0BA000F9-B546-4819-B4E5-E36D728EACBC}" dt="2022-03-01T21:22:29.980" v="160"/>
          <ac:spMkLst>
            <pc:docMk/>
            <pc:sldMk cId="3671377644" sldId="311"/>
            <ac:spMk id="8" creationId="{58632245-4B20-4474-8F1B-8AC505E2AE36}"/>
          </ac:spMkLst>
        </pc:spChg>
        <pc:grpChg chg="add mod">
          <ac:chgData name="Judson Santiago" userId="ebb108da2f256286" providerId="LiveId" clId="{0BA000F9-B546-4819-B4E5-E36D728EACBC}" dt="2022-03-01T21:22:42.627" v="184" actId="1076"/>
          <ac:grpSpMkLst>
            <pc:docMk/>
            <pc:sldMk cId="3671377644" sldId="311"/>
            <ac:grpSpMk id="4" creationId="{0ED719F9-F6BA-4D0B-92C1-24C8C72CE235}"/>
          </ac:grpSpMkLst>
        </pc:grpChg>
        <pc:grpChg chg="mod">
          <ac:chgData name="Judson Santiago" userId="ebb108da2f256286" providerId="LiveId" clId="{0BA000F9-B546-4819-B4E5-E36D728EACBC}" dt="2022-03-01T21:22:29.980" v="160"/>
          <ac:grpSpMkLst>
            <pc:docMk/>
            <pc:sldMk cId="3671377644" sldId="311"/>
            <ac:grpSpMk id="6" creationId="{EE5A08CD-6B16-4E89-94DC-054967EDA56D}"/>
          </ac:grpSpMkLst>
        </pc:grpChg>
      </pc:sldChg>
      <pc:sldChg chg="add del">
        <pc:chgData name="Judson Santiago" userId="ebb108da2f256286" providerId="LiveId" clId="{0BA000F9-B546-4819-B4E5-E36D728EACBC}" dt="2022-03-02T03:45:54.486" v="765" actId="2890"/>
        <pc:sldMkLst>
          <pc:docMk/>
          <pc:sldMk cId="54139478" sldId="312"/>
        </pc:sldMkLst>
      </pc:sldChg>
      <pc:sldChg chg="modSp new del mod">
        <pc:chgData name="Judson Santiago" userId="ebb108da2f256286" providerId="LiveId" clId="{0BA000F9-B546-4819-B4E5-E36D728EACBC}" dt="2022-03-01T21:44:37.413" v="477" actId="47"/>
        <pc:sldMkLst>
          <pc:docMk/>
          <pc:sldMk cId="1303677310" sldId="312"/>
        </pc:sldMkLst>
        <pc:spChg chg="mod">
          <ac:chgData name="Judson Santiago" userId="ebb108da2f256286" providerId="LiveId" clId="{0BA000F9-B546-4819-B4E5-E36D728EACBC}" dt="2022-03-01T21:43:03.407" v="472" actId="20577"/>
          <ac:spMkLst>
            <pc:docMk/>
            <pc:sldMk cId="1303677310" sldId="312"/>
            <ac:spMk id="2" creationId="{1B938DCC-03B4-44C1-94FC-BBA6D8BD824D}"/>
          </ac:spMkLst>
        </pc:spChg>
        <pc:spChg chg="mod">
          <ac:chgData name="Judson Santiago" userId="ebb108da2f256286" providerId="LiveId" clId="{0BA000F9-B546-4819-B4E5-E36D728EACBC}" dt="2022-03-01T21:42:59.263" v="462" actId="20577"/>
          <ac:spMkLst>
            <pc:docMk/>
            <pc:sldMk cId="1303677310" sldId="312"/>
            <ac:spMk id="3" creationId="{94996109-4D20-450D-B2CB-4FA3895C018F}"/>
          </ac:spMkLst>
        </pc:spChg>
      </pc:sldChg>
      <pc:sldChg chg="modSp add del mod">
        <pc:chgData name="Judson Santiago" userId="ebb108da2f256286" providerId="LiveId" clId="{0BA000F9-B546-4819-B4E5-E36D728EACBC}" dt="2022-03-02T03:46:30.904" v="769" actId="47"/>
        <pc:sldMkLst>
          <pc:docMk/>
          <pc:sldMk cId="2454981176" sldId="312"/>
        </pc:sldMkLst>
        <pc:spChg chg="mod">
          <ac:chgData name="Judson Santiago" userId="ebb108da2f256286" providerId="LiveId" clId="{0BA000F9-B546-4819-B4E5-E36D728EACBC}" dt="2022-03-02T03:46:06.110" v="768" actId="1035"/>
          <ac:spMkLst>
            <pc:docMk/>
            <pc:sldMk cId="2454981176" sldId="312"/>
            <ac:spMk id="2" creationId="{00000000-0000-0000-0000-000000000000}"/>
          </ac:spMkLst>
        </pc:spChg>
      </pc:sldChg>
      <pc:sldChg chg="new del">
        <pc:chgData name="Judson Santiago" userId="ebb108da2f256286" providerId="LiveId" clId="{0BA000F9-B546-4819-B4E5-E36D728EACBC}" dt="2022-03-01T21:47:05.887" v="490" actId="47"/>
        <pc:sldMkLst>
          <pc:docMk/>
          <pc:sldMk cId="3292897593" sldId="312"/>
        </pc:sldMkLst>
      </pc:sldChg>
      <pc:sldChg chg="new del">
        <pc:chgData name="Judson Santiago" userId="ebb108da2f256286" providerId="LiveId" clId="{0BA000F9-B546-4819-B4E5-E36D728EACBC}" dt="2022-03-01T21:44:47.043" v="479" actId="47"/>
        <pc:sldMkLst>
          <pc:docMk/>
          <pc:sldMk cId="3742029466" sldId="312"/>
        </pc:sldMkLst>
      </pc:sldChg>
      <pc:sldChg chg="new del">
        <pc:chgData name="Judson Santiago" userId="ebb108da2f256286" providerId="LiveId" clId="{0BA000F9-B546-4819-B4E5-E36D728EACBC}" dt="2022-03-01T21:45:07.131" v="481" actId="47"/>
        <pc:sldMkLst>
          <pc:docMk/>
          <pc:sldMk cId="4257665271" sldId="312"/>
        </pc:sldMkLst>
      </pc:sldChg>
      <pc:sldChg chg="add del replId">
        <pc:chgData name="Judson Santiago" userId="ebb108da2f256286" providerId="LiveId" clId="{0BA000F9-B546-4819-B4E5-E36D728EACBC}" dt="2022-03-02T03:45:54.486" v="765" actId="2890"/>
        <pc:sldMkLst>
          <pc:docMk/>
          <pc:sldMk cId="1406244833" sldId="313"/>
        </pc:sldMkLst>
      </pc:sldChg>
      <pc:sldChg chg="add del replId">
        <pc:chgData name="Judson Santiago" userId="ebb108da2f256286" providerId="LiveId" clId="{0BA000F9-B546-4819-B4E5-E36D728EACBC}" dt="2022-03-02T03:45:54.486" v="765" actId="2890"/>
        <pc:sldMkLst>
          <pc:docMk/>
          <pc:sldMk cId="1087894349" sldId="314"/>
        </pc:sldMkLst>
      </pc:sldChg>
      <pc:sldChg chg="add del replId">
        <pc:chgData name="Judson Santiago" userId="ebb108da2f256286" providerId="LiveId" clId="{0BA000F9-B546-4819-B4E5-E36D728EACBC}" dt="2022-03-02T03:45:54.486" v="765" actId="2890"/>
        <pc:sldMkLst>
          <pc:docMk/>
          <pc:sldMk cId="1207063661" sldId="315"/>
        </pc:sldMkLst>
      </pc:sldChg>
      <pc:sldMasterChg chg="addSp delSp modSp mod setBg delSldLayout modSldLayout">
        <pc:chgData name="Judson Santiago" userId="ebb108da2f256286" providerId="LiveId" clId="{0BA000F9-B546-4819-B4E5-E36D728EACBC}" dt="2022-03-02T03:42:15.934" v="762" actId="478"/>
        <pc:sldMasterMkLst>
          <pc:docMk/>
          <pc:sldMasterMk cId="0" sldId="2147483720"/>
        </pc:sldMasterMkLst>
        <pc:spChg chg="mod">
          <ac:chgData name="Judson Santiago" userId="ebb108da2f256286" providerId="LiveId" clId="{0BA000F9-B546-4819-B4E5-E36D728EACBC}" dt="2022-03-01T21:32:38.328" v="338" actId="14100"/>
          <ac:spMkLst>
            <pc:docMk/>
            <pc:sldMasterMk cId="0" sldId="2147483720"/>
            <ac:spMk id="3" creationId="{00000000-0000-0000-0000-000000000000}"/>
          </ac:spMkLst>
        </pc:spChg>
        <pc:spChg chg="del mod">
          <ac:chgData name="Judson Santiago" userId="ebb108da2f256286" providerId="LiveId" clId="{0BA000F9-B546-4819-B4E5-E36D728EACBC}" dt="2022-03-01T21:26:07.912" v="225" actId="478"/>
          <ac:spMkLst>
            <pc:docMk/>
            <pc:sldMasterMk cId="0" sldId="2147483720"/>
            <ac:spMk id="7" creationId="{00000000-0000-0000-0000-000000000000}"/>
          </ac:spMkLst>
        </pc:spChg>
        <pc:spChg chg="add del mod">
          <ac:chgData name="Judson Santiago" userId="ebb108da2f256286" providerId="LiveId" clId="{0BA000F9-B546-4819-B4E5-E36D728EACBC}" dt="2022-03-02T03:28:29.832" v="688" actId="478"/>
          <ac:spMkLst>
            <pc:docMk/>
            <pc:sldMasterMk cId="0" sldId="2147483720"/>
            <ac:spMk id="9" creationId="{B4EC26E5-982E-4805-AC7C-FAF9CF6A7DCC}"/>
          </ac:spMkLst>
        </pc:spChg>
        <pc:spChg chg="mod">
          <ac:chgData name="Judson Santiago" userId="ebb108da2f256286" providerId="LiveId" clId="{0BA000F9-B546-4819-B4E5-E36D728EACBC}" dt="2022-03-01T21:32:38.328" v="338" actId="14100"/>
          <ac:spMkLst>
            <pc:docMk/>
            <pc:sldMasterMk cId="0" sldId="2147483720"/>
            <ac:spMk id="13" creationId="{00000000-0000-0000-0000-000000000000}"/>
          </ac:spMkLst>
        </pc:spChg>
        <pc:spChg chg="mod">
          <ac:chgData name="Judson Santiago" userId="ebb108da2f256286" providerId="LiveId" clId="{0BA000F9-B546-4819-B4E5-E36D728EACBC}" dt="2022-02-20T05:31:42.340" v="0"/>
          <ac:spMkLst>
            <pc:docMk/>
            <pc:sldMasterMk cId="0" sldId="2147483720"/>
            <ac:spMk id="14" creationId="{00000000-0000-0000-0000-000000000000}"/>
          </ac:spMkLst>
        </pc:spChg>
        <pc:spChg chg="add mod">
          <ac:chgData name="Judson Santiago" userId="ebb108da2f256286" providerId="LiveId" clId="{0BA000F9-B546-4819-B4E5-E36D728EACBC}" dt="2022-03-02T03:28:48.208" v="691" actId="14100"/>
          <ac:spMkLst>
            <pc:docMk/>
            <pc:sldMasterMk cId="0" sldId="2147483720"/>
            <ac:spMk id="15" creationId="{B53DC915-77D7-4EDF-9B3F-19B210871055}"/>
          </ac:spMkLst>
        </pc:spChg>
        <pc:spChg chg="del mod">
          <ac:chgData name="Judson Santiago" userId="ebb108da2f256286" providerId="LiveId" clId="{0BA000F9-B546-4819-B4E5-E36D728EACBC}" dt="2022-03-01T21:26:57.921" v="226" actId="478"/>
          <ac:spMkLst>
            <pc:docMk/>
            <pc:sldMasterMk cId="0" sldId="2147483720"/>
            <ac:spMk id="18" creationId="{00000000-0000-0000-0000-000000000000}"/>
          </ac:spMkLst>
        </pc:spChg>
        <pc:spChg chg="del mod">
          <ac:chgData name="Judson Santiago" userId="ebb108da2f256286" providerId="LiveId" clId="{0BA000F9-B546-4819-B4E5-E36D728EACBC}" dt="2022-03-01T21:26:57.921" v="226" actId="478"/>
          <ac:spMkLst>
            <pc:docMk/>
            <pc:sldMasterMk cId="0" sldId="2147483720"/>
            <ac:spMk id="19" creationId="{00000000-0000-0000-0000-000000000000}"/>
          </ac:spMkLst>
        </pc:spChg>
        <pc:spChg chg="del mod">
          <ac:chgData name="Judson Santiago" userId="ebb108da2f256286" providerId="LiveId" clId="{0BA000F9-B546-4819-B4E5-E36D728EACBC}" dt="2022-03-01T21:26:57.921" v="226" actId="478"/>
          <ac:spMkLst>
            <pc:docMk/>
            <pc:sldMasterMk cId="0" sldId="2147483720"/>
            <ac:spMk id="20" creationId="{00000000-0000-0000-0000-000000000000}"/>
          </ac:spMkLst>
        </pc:spChg>
        <pc:spChg chg="del mod">
          <ac:chgData name="Judson Santiago" userId="ebb108da2f256286" providerId="LiveId" clId="{0BA000F9-B546-4819-B4E5-E36D728EACBC}" dt="2022-03-01T21:26:57.921" v="226" actId="478"/>
          <ac:spMkLst>
            <pc:docMk/>
            <pc:sldMasterMk cId="0" sldId="2147483720"/>
            <ac:spMk id="21" creationId="{00000000-0000-0000-0000-000000000000}"/>
          </ac:spMkLst>
        </pc:spChg>
        <pc:spChg chg="mod">
          <ac:chgData name="Judson Santiago" userId="ebb108da2f256286" providerId="LiveId" clId="{0BA000F9-B546-4819-B4E5-E36D728EACBC}" dt="2022-03-01T21:32:38.328" v="338" actId="14100"/>
          <ac:spMkLst>
            <pc:docMk/>
            <pc:sldMasterMk cId="0" sldId="2147483720"/>
            <ac:spMk id="22" creationId="{00000000-0000-0000-0000-000000000000}"/>
          </ac:spMkLst>
        </pc:spChg>
        <pc:spChg chg="mod">
          <ac:chgData name="Judson Santiago" userId="ebb108da2f256286" providerId="LiveId" clId="{0BA000F9-B546-4819-B4E5-E36D728EACBC}" dt="2022-02-20T05:31:42.340" v="0"/>
          <ac:spMkLst>
            <pc:docMk/>
            <pc:sldMasterMk cId="0" sldId="2147483720"/>
            <ac:spMk id="23" creationId="{00000000-0000-0000-0000-000000000000}"/>
          </ac:spMkLst>
        </pc:spChg>
        <pc:cxnChg chg="add del mod">
          <ac:chgData name="Judson Santiago" userId="ebb108da2f256286" providerId="LiveId" clId="{0BA000F9-B546-4819-B4E5-E36D728EACBC}" dt="2022-03-01T21:26:58.937" v="227" actId="478"/>
          <ac:cxnSpMkLst>
            <pc:docMk/>
            <pc:sldMasterMk cId="0" sldId="2147483720"/>
            <ac:cxnSpMk id="4" creationId="{76CDB905-D40D-43F4-8B54-A62311DFA232}"/>
          </ac:cxnSpMkLst>
        </pc:cxnChg>
        <pc:cxnChg chg="add mod">
          <ac:chgData name="Judson Santiago" userId="ebb108da2f256286" providerId="LiveId" clId="{0BA000F9-B546-4819-B4E5-E36D728EACBC}" dt="2022-03-02T03:28:30.394" v="689"/>
          <ac:cxnSpMkLst>
            <pc:docMk/>
            <pc:sldMasterMk cId="0" sldId="2147483720"/>
            <ac:cxnSpMk id="10" creationId="{E41FB2FF-7F9A-4BA1-AA40-8F04AF1B59F9}"/>
          </ac:cxnSpMkLst>
        </pc:cxnChg>
        <pc:cxnChg chg="add del mod">
          <ac:chgData name="Judson Santiago" userId="ebb108da2f256286" providerId="LiveId" clId="{0BA000F9-B546-4819-B4E5-E36D728EACBC}" dt="2022-03-02T03:42:15.934" v="762" actId="478"/>
          <ac:cxnSpMkLst>
            <pc:docMk/>
            <pc:sldMasterMk cId="0" sldId="2147483720"/>
            <ac:cxnSpMk id="11" creationId="{AFFEF383-F876-4E3C-9F1D-9DA2F7FD03E2}"/>
          </ac:cxnSpMkLst>
        </pc:cxnChg>
        <pc:cxnChg chg="add del mod">
          <ac:chgData name="Judson Santiago" userId="ebb108da2f256286" providerId="LiveId" clId="{0BA000F9-B546-4819-B4E5-E36D728EACBC}" dt="2022-03-02T03:28:27.768" v="687" actId="478"/>
          <ac:cxnSpMkLst>
            <pc:docMk/>
            <pc:sldMasterMk cId="0" sldId="2147483720"/>
            <ac:cxnSpMk id="16" creationId="{688AB856-C1B0-4A45-9423-D67652F1C92A}"/>
          </ac:cxnSpMkLst>
        </pc:cxnChg>
        <pc:sldLayoutChg chg="addSp delSp modSp mod setBg">
          <pc:chgData name="Judson Santiago" userId="ebb108da2f256286" providerId="LiveId" clId="{0BA000F9-B546-4819-B4E5-E36D728EACBC}" dt="2022-03-02T03:42:10.479" v="761" actId="478"/>
          <pc:sldLayoutMkLst>
            <pc:docMk/>
            <pc:sldMasterMk cId="0" sldId="2147483720"/>
            <pc:sldLayoutMk cId="0" sldId="2147483721"/>
          </pc:sldLayoutMkLst>
          <pc:spChg chg="add del mod">
            <ac:chgData name="Judson Santiago" userId="ebb108da2f256286" providerId="LiveId" clId="{0BA000F9-B546-4819-B4E5-E36D728EACBC}" dt="2022-03-01T21:36:20.095" v="353" actId="478"/>
            <ac:spMkLst>
              <pc:docMk/>
              <pc:sldMasterMk cId="0" sldId="2147483720"/>
              <pc:sldLayoutMk cId="0" sldId="2147483721"/>
              <ac:spMk id="2" creationId="{4E618529-6F1E-4286-8E44-27563B26D6F4}"/>
            </ac:spMkLst>
          </pc:spChg>
          <pc:spChg chg="mod">
            <ac:chgData name="Judson Santiago" userId="ebb108da2f256286" providerId="LiveId" clId="{0BA000F9-B546-4819-B4E5-E36D728EACBC}" dt="2022-03-01T21:44:04.926" v="476" actId="1036"/>
            <ac:spMkLst>
              <pc:docMk/>
              <pc:sldMasterMk cId="0" sldId="2147483720"/>
              <pc:sldLayoutMk cId="0" sldId="2147483721"/>
              <ac:spMk id="8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3-01T21:44:04.926" v="476" actId="1036"/>
            <ac:spMkLst>
              <pc:docMk/>
              <pc:sldMasterMk cId="0" sldId="2147483720"/>
              <pc:sldLayoutMk cId="0" sldId="2147483721"/>
              <ac:spMk id="9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3-02T03:38:39.118" v="756" actId="207"/>
            <ac:spMkLst>
              <pc:docMk/>
              <pc:sldMasterMk cId="0" sldId="2147483720"/>
              <pc:sldLayoutMk cId="0" sldId="2147483721"/>
              <ac:spMk id="10" creationId="{67D388C9-C7C1-894F-9A81-24402E22B455}"/>
            </ac:spMkLst>
          </pc:spChg>
          <pc:spChg chg="add del mod">
            <ac:chgData name="Judson Santiago" userId="ebb108da2f256286" providerId="LiveId" clId="{0BA000F9-B546-4819-B4E5-E36D728EACBC}" dt="2022-03-02T03:25:50.865" v="619" actId="478"/>
            <ac:spMkLst>
              <pc:docMk/>
              <pc:sldMasterMk cId="0" sldId="2147483720"/>
              <pc:sldLayoutMk cId="0" sldId="2147483721"/>
              <ac:spMk id="11" creationId="{BCBA7275-3792-473F-9FE2-80921863FCB4}"/>
            </ac:spMkLst>
          </pc:spChg>
          <pc:spChg chg="add del mod">
            <ac:chgData name="Judson Santiago" userId="ebb108da2f256286" providerId="LiveId" clId="{0BA000F9-B546-4819-B4E5-E36D728EACBC}" dt="2022-03-02T03:25:50.865" v="619" actId="478"/>
            <ac:spMkLst>
              <pc:docMk/>
              <pc:sldMasterMk cId="0" sldId="2147483720"/>
              <pc:sldLayoutMk cId="0" sldId="2147483721"/>
              <ac:spMk id="12" creationId="{736C8667-B737-41A1-AAB3-ED63375264B0}"/>
            </ac:spMkLst>
          </pc:spChg>
          <pc:spChg chg="add del mod">
            <ac:chgData name="Judson Santiago" userId="ebb108da2f256286" providerId="LiveId" clId="{0BA000F9-B546-4819-B4E5-E36D728EACBC}" dt="2022-03-01T21:33:57.807" v="340" actId="478"/>
            <ac:spMkLst>
              <pc:docMk/>
              <pc:sldMasterMk cId="0" sldId="2147483720"/>
              <pc:sldLayoutMk cId="0" sldId="2147483721"/>
              <ac:spMk id="16" creationId="{00000000-0000-0000-0000-000000000000}"/>
            </ac:spMkLst>
          </pc:spChg>
          <pc:spChg chg="add del mod">
            <ac:chgData name="Judson Santiago" userId="ebb108da2f256286" providerId="LiveId" clId="{0BA000F9-B546-4819-B4E5-E36D728EACBC}" dt="2022-03-01T21:33:57.807" v="340" actId="478"/>
            <ac:spMkLst>
              <pc:docMk/>
              <pc:sldMasterMk cId="0" sldId="2147483720"/>
              <pc:sldLayoutMk cId="0" sldId="2147483721"/>
              <ac:spMk id="18" creationId="{00000000-0000-0000-0000-000000000000}"/>
            </ac:spMkLst>
          </pc:spChg>
          <pc:spChg chg="add del mod">
            <ac:chgData name="Judson Santiago" userId="ebb108da2f256286" providerId="LiveId" clId="{0BA000F9-B546-4819-B4E5-E36D728EACBC}" dt="2022-03-01T21:33:57.807" v="340" actId="478"/>
            <ac:spMkLst>
              <pc:docMk/>
              <pc:sldMasterMk cId="0" sldId="2147483720"/>
              <pc:sldLayoutMk cId="0" sldId="2147483721"/>
              <ac:spMk id="19" creationId="{00000000-0000-0000-0000-000000000000}"/>
            </ac:spMkLst>
          </pc:spChg>
          <pc:spChg chg="add del mod">
            <ac:chgData name="Judson Santiago" userId="ebb108da2f256286" providerId="LiveId" clId="{0BA000F9-B546-4819-B4E5-E36D728EACBC}" dt="2022-03-01T21:33:57.807" v="340" actId="478"/>
            <ac:spMkLst>
              <pc:docMk/>
              <pc:sldMasterMk cId="0" sldId="2147483720"/>
              <pc:sldLayoutMk cId="0" sldId="2147483721"/>
              <ac:spMk id="20" creationId="{00000000-0000-0000-0000-000000000000}"/>
            </ac:spMkLst>
          </pc:spChg>
          <pc:spChg chg="add del mod">
            <ac:chgData name="Judson Santiago" userId="ebb108da2f256286" providerId="LiveId" clId="{0BA000F9-B546-4819-B4E5-E36D728EACBC}" dt="2022-03-01T21:33:57.807" v="340" actId="478"/>
            <ac:spMkLst>
              <pc:docMk/>
              <pc:sldMasterMk cId="0" sldId="2147483720"/>
              <pc:sldLayoutMk cId="0" sldId="2147483721"/>
              <ac:spMk id="21" creationId="{00000000-0000-0000-0000-000000000000}"/>
            </ac:spMkLst>
          </pc:spChg>
          <pc:spChg chg="add mod">
            <ac:chgData name="Judson Santiago" userId="ebb108da2f256286" providerId="LiveId" clId="{0BA000F9-B546-4819-B4E5-E36D728EACBC}" dt="2022-03-01T21:36:31.201" v="356" actId="1076"/>
            <ac:spMkLst>
              <pc:docMk/>
              <pc:sldMasterMk cId="0" sldId="2147483720"/>
              <pc:sldLayoutMk cId="0" sldId="2147483721"/>
              <ac:spMk id="22" creationId="{2E017355-F733-4F41-A19C-2E273342DE3B}"/>
            </ac:spMkLst>
          </pc:spChg>
          <pc:spChg chg="add mod">
            <ac:chgData name="Judson Santiago" userId="ebb108da2f256286" providerId="LiveId" clId="{0BA000F9-B546-4819-B4E5-E36D728EACBC}" dt="2022-03-01T21:39:31.393" v="363" actId="164"/>
            <ac:spMkLst>
              <pc:docMk/>
              <pc:sldMasterMk cId="0" sldId="2147483720"/>
              <pc:sldLayoutMk cId="0" sldId="2147483721"/>
              <ac:spMk id="23" creationId="{4ACA4C5E-B86C-4140-BF34-B8BDCCE770C6}"/>
            </ac:spMkLst>
          </pc:spChg>
          <pc:spChg chg="add mod">
            <ac:chgData name="Judson Santiago" userId="ebb108da2f256286" providerId="LiveId" clId="{0BA000F9-B546-4819-B4E5-E36D728EACBC}" dt="2022-03-01T21:39:31.393" v="363" actId="164"/>
            <ac:spMkLst>
              <pc:docMk/>
              <pc:sldMasterMk cId="0" sldId="2147483720"/>
              <pc:sldLayoutMk cId="0" sldId="2147483721"/>
              <ac:spMk id="24" creationId="{95B85B01-FF65-42FD-BB13-FB5CEB34C99C}"/>
            </ac:spMkLst>
          </pc:spChg>
          <pc:spChg chg="add mod">
            <ac:chgData name="Judson Santiago" userId="ebb108da2f256286" providerId="LiveId" clId="{0BA000F9-B546-4819-B4E5-E36D728EACBC}" dt="2022-03-01T21:39:31.393" v="363" actId="164"/>
            <ac:spMkLst>
              <pc:docMk/>
              <pc:sldMasterMk cId="0" sldId="2147483720"/>
              <pc:sldLayoutMk cId="0" sldId="2147483721"/>
              <ac:spMk id="25" creationId="{E8E19030-E27B-42DC-AACC-34E36B1A96B0}"/>
            </ac:spMkLst>
          </pc:spChg>
          <pc:spChg chg="add mod">
            <ac:chgData name="Judson Santiago" userId="ebb108da2f256286" providerId="LiveId" clId="{0BA000F9-B546-4819-B4E5-E36D728EACBC}" dt="2022-03-01T21:39:31.393" v="363" actId="164"/>
            <ac:spMkLst>
              <pc:docMk/>
              <pc:sldMasterMk cId="0" sldId="2147483720"/>
              <pc:sldLayoutMk cId="0" sldId="2147483721"/>
              <ac:spMk id="26" creationId="{D8A974A1-26CC-4D1F-8F5F-985C4914515B}"/>
            </ac:spMkLst>
          </pc:spChg>
          <pc:spChg chg="add mod">
            <ac:chgData name="Judson Santiago" userId="ebb108da2f256286" providerId="LiveId" clId="{0BA000F9-B546-4819-B4E5-E36D728EACBC}" dt="2022-03-01T21:39:31.393" v="363" actId="164"/>
            <ac:spMkLst>
              <pc:docMk/>
              <pc:sldMasterMk cId="0" sldId="2147483720"/>
              <pc:sldLayoutMk cId="0" sldId="2147483721"/>
              <ac:spMk id="27" creationId="{1A745021-70FB-47D3-A13C-D96C419EB392}"/>
            </ac:spMkLst>
          </pc:spChg>
          <pc:spChg chg="mod">
            <ac:chgData name="Judson Santiago" userId="ebb108da2f256286" providerId="LiveId" clId="{0BA000F9-B546-4819-B4E5-E36D728EACBC}" dt="2022-03-01T21:41:56.458" v="418"/>
            <ac:spMkLst>
              <pc:docMk/>
              <pc:sldMasterMk cId="0" sldId="2147483720"/>
              <pc:sldLayoutMk cId="0" sldId="2147483721"/>
              <ac:spMk id="31" creationId="{262C6B33-0009-4548-B83D-9A27593800BE}"/>
            </ac:spMkLst>
          </pc:spChg>
          <pc:spChg chg="del mod">
            <ac:chgData name="Judson Santiago" userId="ebb108da2f256286" providerId="LiveId" clId="{0BA000F9-B546-4819-B4E5-E36D728EACBC}" dt="2022-03-01T21:35:46.695" v="349" actId="478"/>
            <ac:spMkLst>
              <pc:docMk/>
              <pc:sldMasterMk cId="0" sldId="2147483720"/>
              <pc:sldLayoutMk cId="0" sldId="2147483721"/>
              <ac:spMk id="3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3-01T21:41:56.458" v="418"/>
            <ac:spMkLst>
              <pc:docMk/>
              <pc:sldMasterMk cId="0" sldId="2147483720"/>
              <pc:sldLayoutMk cId="0" sldId="2147483721"/>
              <ac:spMk id="34" creationId="{8C6D115F-51D7-414A-8A5F-213E6127086F}"/>
            </ac:spMkLst>
          </pc:spChg>
          <pc:spChg chg="mod">
            <ac:chgData name="Judson Santiago" userId="ebb108da2f256286" providerId="LiveId" clId="{0BA000F9-B546-4819-B4E5-E36D728EACBC}" dt="2022-03-01T21:41:56.458" v="418"/>
            <ac:spMkLst>
              <pc:docMk/>
              <pc:sldMasterMk cId="0" sldId="2147483720"/>
              <pc:sldLayoutMk cId="0" sldId="2147483721"/>
              <ac:spMk id="35" creationId="{797E3BC2-BAD9-4AB6-8E87-6D9F83E5A30B}"/>
            </ac:spMkLst>
          </pc:spChg>
          <pc:grpChg chg="add del mod">
            <ac:chgData name="Judson Santiago" userId="ebb108da2f256286" providerId="LiveId" clId="{0BA000F9-B546-4819-B4E5-E36D728EACBC}" dt="2022-03-01T21:43:39.975" v="474" actId="478"/>
            <ac:grpSpMkLst>
              <pc:docMk/>
              <pc:sldMasterMk cId="0" sldId="2147483720"/>
              <pc:sldLayoutMk cId="0" sldId="2147483721"/>
              <ac:grpSpMk id="3" creationId="{2536EBCE-B820-4BA3-B5A6-9C4C071CE01A}"/>
            </ac:grpSpMkLst>
          </pc:grpChg>
          <pc:grpChg chg="add del mod">
            <ac:chgData name="Judson Santiago" userId="ebb108da2f256286" providerId="LiveId" clId="{0BA000F9-B546-4819-B4E5-E36D728EACBC}" dt="2022-03-01T21:43:24.607" v="473" actId="478"/>
            <ac:grpSpMkLst>
              <pc:docMk/>
              <pc:sldMasterMk cId="0" sldId="2147483720"/>
              <pc:sldLayoutMk cId="0" sldId="2147483721"/>
              <ac:grpSpMk id="30" creationId="{F04987BE-4BCF-46C8-A3C6-623B9F34E589}"/>
            </ac:grpSpMkLst>
          </pc:grpChg>
          <pc:grpChg chg="mod">
            <ac:chgData name="Judson Santiago" userId="ebb108da2f256286" providerId="LiveId" clId="{0BA000F9-B546-4819-B4E5-E36D728EACBC}" dt="2022-03-01T21:41:56.458" v="418"/>
            <ac:grpSpMkLst>
              <pc:docMk/>
              <pc:sldMasterMk cId="0" sldId="2147483720"/>
              <pc:sldLayoutMk cId="0" sldId="2147483721"/>
              <ac:grpSpMk id="33" creationId="{F913F988-D05D-48C1-9291-E2A2BAAF92B9}"/>
            </ac:grpSpMkLst>
          </pc:grpChg>
          <pc:picChg chg="add del mod">
            <ac:chgData name="Judson Santiago" userId="ebb108da2f256286" providerId="LiveId" clId="{0BA000F9-B546-4819-B4E5-E36D728EACBC}" dt="2022-03-01T21:17:31.570" v="103" actId="478"/>
            <ac:picMkLst>
              <pc:docMk/>
              <pc:sldMasterMk cId="0" sldId="2147483720"/>
              <pc:sldLayoutMk cId="0" sldId="2147483721"/>
              <ac:picMk id="13" creationId="{445F96B8-2D7A-42A9-87BB-3F6223CBEBA3}"/>
            </ac:picMkLst>
          </pc:picChg>
          <pc:picChg chg="add mod ord">
            <ac:chgData name="Judson Santiago" userId="ebb108da2f256286" providerId="LiveId" clId="{0BA000F9-B546-4819-B4E5-E36D728EACBC}" dt="2022-03-02T03:35:55.864" v="700"/>
            <ac:picMkLst>
              <pc:docMk/>
              <pc:sldMasterMk cId="0" sldId="2147483720"/>
              <pc:sldLayoutMk cId="0" sldId="2147483721"/>
              <ac:picMk id="14" creationId="{F91EF6AA-B59B-45ED-AE25-30BF20D6ECDF}"/>
            </ac:picMkLst>
          </pc:picChg>
          <pc:cxnChg chg="add del mod">
            <ac:chgData name="Judson Santiago" userId="ebb108da2f256286" providerId="LiveId" clId="{0BA000F9-B546-4819-B4E5-E36D728EACBC}" dt="2022-03-01T21:48:10.678" v="505" actId="478"/>
            <ac:cxnSpMkLst>
              <pc:docMk/>
              <pc:sldMasterMk cId="0" sldId="2147483720"/>
              <pc:sldLayoutMk cId="0" sldId="2147483721"/>
              <ac:cxnSpMk id="5" creationId="{2E50DC01-0755-436D-B06D-000AC4BD4AFC}"/>
            </ac:cxnSpMkLst>
          </pc:cxnChg>
          <pc:cxnChg chg="add del mod">
            <ac:chgData name="Judson Santiago" userId="ebb108da2f256286" providerId="LiveId" clId="{0BA000F9-B546-4819-B4E5-E36D728EACBC}" dt="2022-03-02T03:42:10.479" v="761" actId="478"/>
            <ac:cxnSpMkLst>
              <pc:docMk/>
              <pc:sldMasterMk cId="0" sldId="2147483720"/>
              <pc:sldLayoutMk cId="0" sldId="2147483721"/>
              <ac:cxnSpMk id="18" creationId="{6465D388-F1C1-4029-9257-46B2F04488E7}"/>
            </ac:cxnSpMkLst>
          </pc:cxnChg>
          <pc:cxnChg chg="add mod">
            <ac:chgData name="Judson Santiago" userId="ebb108da2f256286" providerId="LiveId" clId="{0BA000F9-B546-4819-B4E5-E36D728EACBC}" dt="2022-03-02T03:28:16.369" v="686" actId="14100"/>
            <ac:cxnSpMkLst>
              <pc:docMk/>
              <pc:sldMasterMk cId="0" sldId="2147483720"/>
              <pc:sldLayoutMk cId="0" sldId="2147483721"/>
              <ac:cxnSpMk id="36" creationId="{3AAA65D9-AA2F-4799-86FB-8C676F7B1A25}"/>
            </ac:cxnSpMkLst>
          </pc:cxnChg>
        </pc:sldLayoutChg>
        <pc:sldLayoutChg chg="modSp del">
          <pc:chgData name="Judson Santiago" userId="ebb108da2f256286" providerId="LiveId" clId="{0BA000F9-B546-4819-B4E5-E36D728EACBC}" dt="2022-02-20T05:35:01.265" v="5" actId="2696"/>
          <pc:sldLayoutMkLst>
            <pc:docMk/>
            <pc:sldMasterMk cId="0" sldId="2147483720"/>
            <pc:sldLayoutMk cId="0" sldId="2147483723"/>
          </pc:sldLayoutMkLst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3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7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8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9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0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1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3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4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5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6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7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8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19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20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21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2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23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24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25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26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3"/>
              <ac:spMk id="27" creationId="{00000000-0000-0000-0000-000000000000}"/>
            </ac:spMkLst>
          </pc:spChg>
        </pc:sldLayoutChg>
        <pc:sldLayoutChg chg="modSp mod">
          <pc:chgData name="Judson Santiago" userId="ebb108da2f256286" providerId="LiveId" clId="{0BA000F9-B546-4819-B4E5-E36D728EACBC}" dt="2022-03-01T21:32:37.264" v="336" actId="14100"/>
          <pc:sldLayoutMkLst>
            <pc:docMk/>
            <pc:sldMasterMk cId="0" sldId="2147483720"/>
            <pc:sldLayoutMk cId="0" sldId="2147483724"/>
          </pc:sldLayoutMkLst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4"/>
              <ac:spMk id="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4"/>
              <ac:spMk id="3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4"/>
              <ac:spMk id="4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3-01T21:32:37.264" v="336" actId="14100"/>
            <ac:spMkLst>
              <pc:docMk/>
              <pc:sldMasterMk cId="0" sldId="2147483720"/>
              <pc:sldLayoutMk cId="0" sldId="2147483724"/>
              <ac:spMk id="6" creationId="{00000000-0000-0000-0000-000000000000}"/>
            </ac:spMkLst>
          </pc:spChg>
        </pc:sldLayoutChg>
        <pc:sldLayoutChg chg="modSp del">
          <pc:chgData name="Judson Santiago" userId="ebb108da2f256286" providerId="LiveId" clId="{0BA000F9-B546-4819-B4E5-E36D728EACBC}" dt="2022-02-20T05:34:22.370" v="4" actId="2696"/>
          <pc:sldLayoutMkLst>
            <pc:docMk/>
            <pc:sldMasterMk cId="0" sldId="2147483720"/>
            <pc:sldLayoutMk cId="0" sldId="2147483725"/>
          </pc:sldLayoutMkLst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3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4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5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6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16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17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18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19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20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21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2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25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29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5"/>
              <ac:spMk id="30" creationId="{00000000-0000-0000-0000-000000000000}"/>
            </ac:spMkLst>
          </pc:spChg>
        </pc:sldLayoutChg>
        <pc:sldLayoutChg chg="modSp mod">
          <pc:chgData name="Judson Santiago" userId="ebb108da2f256286" providerId="LiveId" clId="{0BA000F9-B546-4819-B4E5-E36D728EACBC}" dt="2022-03-01T21:32:36.864" v="335" actId="14100"/>
          <pc:sldLayoutMkLst>
            <pc:docMk/>
            <pc:sldMasterMk cId="0" sldId="2147483720"/>
            <pc:sldLayoutMk cId="0" sldId="2147483726"/>
          </pc:sldLayoutMkLst>
          <pc:spChg chg="mod">
            <ac:chgData name="Judson Santiago" userId="ebb108da2f256286" providerId="LiveId" clId="{0BA000F9-B546-4819-B4E5-E36D728EACBC}" dt="2022-03-01T21:32:36.864" v="335" actId="14100"/>
            <ac:spMkLst>
              <pc:docMk/>
              <pc:sldMasterMk cId="0" sldId="2147483720"/>
              <pc:sldLayoutMk cId="0" sldId="2147483726"/>
              <ac:spMk id="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3-01T21:32:35.641" v="332" actId="14100"/>
            <ac:spMkLst>
              <pc:docMk/>
              <pc:sldMasterMk cId="0" sldId="2147483720"/>
              <pc:sldLayoutMk cId="0" sldId="2147483726"/>
              <ac:spMk id="4" creationId="{00000000-0000-0000-0000-000000000000}"/>
            </ac:spMkLst>
          </pc:spChg>
        </pc:sldLayoutChg>
        <pc:sldLayoutChg chg="modSp mod">
          <pc:chgData name="Judson Santiago" userId="ebb108da2f256286" providerId="LiveId" clId="{0BA000F9-B546-4819-B4E5-E36D728EACBC}" dt="2022-03-01T21:32:35.136" v="331" actId="14100"/>
          <pc:sldLayoutMkLst>
            <pc:docMk/>
            <pc:sldMasterMk cId="0" sldId="2147483720"/>
            <pc:sldLayoutMk cId="0" sldId="2147483727"/>
          </pc:sldLayoutMkLst>
          <pc:spChg chg="mod">
            <ac:chgData name="Judson Santiago" userId="ebb108da2f256286" providerId="LiveId" clId="{0BA000F9-B546-4819-B4E5-E36D728EACBC}" dt="2022-03-01T21:32:35.136" v="331" actId="14100"/>
            <ac:spMkLst>
              <pc:docMk/>
              <pc:sldMasterMk cId="0" sldId="2147483720"/>
              <pc:sldLayoutMk cId="0" sldId="2147483727"/>
              <ac:spMk id="3" creationId="{00000000-0000-0000-0000-000000000000}"/>
            </ac:spMkLst>
          </pc:spChg>
        </pc:sldLayoutChg>
        <pc:sldLayoutChg chg="modSp mod">
          <pc:chgData name="Judson Santiago" userId="ebb108da2f256286" providerId="LiveId" clId="{0BA000F9-B546-4819-B4E5-E36D728EACBC}" dt="2022-03-01T21:32:34.632" v="330" actId="14100"/>
          <pc:sldLayoutMkLst>
            <pc:docMk/>
            <pc:sldMasterMk cId="0" sldId="2147483720"/>
            <pc:sldLayoutMk cId="0" sldId="2147483728"/>
          </pc:sldLayoutMkLst>
          <pc:spChg chg="mod">
            <ac:chgData name="Judson Santiago" userId="ebb108da2f256286" providerId="LiveId" clId="{0BA000F9-B546-4819-B4E5-E36D728EACBC}" dt="2022-03-01T21:32:34.096" v="329" actId="14100"/>
            <ac:spMkLst>
              <pc:docMk/>
              <pc:sldMasterMk cId="0" sldId="2147483720"/>
              <pc:sldLayoutMk cId="0" sldId="2147483728"/>
              <ac:spMk id="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3-01T21:32:34.632" v="330" actId="14100"/>
            <ac:spMkLst>
              <pc:docMk/>
              <pc:sldMasterMk cId="0" sldId="2147483720"/>
              <pc:sldLayoutMk cId="0" sldId="2147483728"/>
              <ac:spMk id="3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28"/>
              <ac:spMk id="4" creationId="{00000000-0000-0000-0000-000000000000}"/>
            </ac:spMkLst>
          </pc:spChg>
        </pc:sldLayoutChg>
        <pc:sldLayoutChg chg="modSp del">
          <pc:chgData name="Judson Santiago" userId="ebb108da2f256286" providerId="LiveId" clId="{0BA000F9-B546-4819-B4E5-E36D728EACBC}" dt="2022-02-20T05:33:42.021" v="3" actId="2696"/>
          <pc:sldLayoutMkLst>
            <pc:docMk/>
            <pc:sldMasterMk cId="0" sldId="2147483720"/>
            <pc:sldLayoutMk cId="1773269115" sldId="2147483729"/>
          </pc:sldLayoutMkLst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1773269115" sldId="2147483729"/>
              <ac:spMk id="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1773269115" sldId="2147483729"/>
              <ac:spMk id="3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1773269115" sldId="2147483729"/>
              <ac:spMk id="4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1773269115" sldId="2147483729"/>
              <ac:spMk id="5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1773269115" sldId="2147483729"/>
              <ac:spMk id="6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1773269115" sldId="2147483729"/>
              <ac:spMk id="7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1773269115" sldId="2147483729"/>
              <ac:spMk id="8" creationId="{00000000-0000-0000-0000-000000000000}"/>
            </ac:spMkLst>
          </pc:spChg>
          <pc:grpChg chg="mod">
            <ac:chgData name="Judson Santiago" userId="ebb108da2f256286" providerId="LiveId" clId="{0BA000F9-B546-4819-B4E5-E36D728EACBC}" dt="2022-02-20T05:31:42.340" v="0"/>
            <ac:grpSpMkLst>
              <pc:docMk/>
              <pc:sldMasterMk cId="0" sldId="2147483720"/>
              <pc:sldLayoutMk cId="1773269115" sldId="2147483729"/>
              <ac:grpSpMk id="10" creationId="{00000000-0000-0000-0000-000000000000}"/>
            </ac:grpSpMkLst>
          </pc:grpChg>
          <pc:grpChg chg="mod">
            <ac:chgData name="Judson Santiago" userId="ebb108da2f256286" providerId="LiveId" clId="{0BA000F9-B546-4819-B4E5-E36D728EACBC}" dt="2022-02-20T05:31:42.340" v="0"/>
            <ac:grpSpMkLst>
              <pc:docMk/>
              <pc:sldMasterMk cId="0" sldId="2147483720"/>
              <pc:sldLayoutMk cId="1773269115" sldId="2147483729"/>
              <ac:grpSpMk id="14" creationId="{00000000-0000-0000-0000-000000000000}"/>
            </ac:grpSpMkLst>
          </pc:grpChg>
          <pc:grpChg chg="mod">
            <ac:chgData name="Judson Santiago" userId="ebb108da2f256286" providerId="LiveId" clId="{0BA000F9-B546-4819-B4E5-E36D728EACBC}" dt="2022-02-20T05:31:42.340" v="0"/>
            <ac:grpSpMkLst>
              <pc:docMk/>
              <pc:sldMasterMk cId="0" sldId="2147483720"/>
              <pc:sldLayoutMk cId="1773269115" sldId="2147483729"/>
              <ac:grpSpMk id="18" creationId="{00000000-0000-0000-0000-000000000000}"/>
            </ac:grpSpMkLst>
          </pc:grp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9" creationId="{00000000-0000-0000-0000-000000000000}"/>
            </ac:cxnSpMkLst>
          </pc:cxn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11" creationId="{00000000-0000-0000-0000-000000000000}"/>
            </ac:cxnSpMkLst>
          </pc:cxn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12" creationId="{00000000-0000-0000-0000-000000000000}"/>
            </ac:cxnSpMkLst>
          </pc:cxn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13" creationId="{00000000-0000-0000-0000-000000000000}"/>
            </ac:cxnSpMkLst>
          </pc:cxn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15" creationId="{00000000-0000-0000-0000-000000000000}"/>
            </ac:cxnSpMkLst>
          </pc:cxn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16" creationId="{00000000-0000-0000-0000-000000000000}"/>
            </ac:cxnSpMkLst>
          </pc:cxn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17" creationId="{00000000-0000-0000-0000-000000000000}"/>
            </ac:cxnSpMkLst>
          </pc:cxn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19" creationId="{00000000-0000-0000-0000-000000000000}"/>
            </ac:cxnSpMkLst>
          </pc:cxn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20" creationId="{00000000-0000-0000-0000-000000000000}"/>
            </ac:cxnSpMkLst>
          </pc:cxnChg>
          <pc:cxnChg chg="mod">
            <ac:chgData name="Judson Santiago" userId="ebb108da2f256286" providerId="LiveId" clId="{0BA000F9-B546-4819-B4E5-E36D728EACBC}" dt="2022-02-20T05:31:42.340" v="0"/>
            <ac:cxnSpMkLst>
              <pc:docMk/>
              <pc:sldMasterMk cId="0" sldId="2147483720"/>
              <pc:sldLayoutMk cId="1773269115" sldId="2147483729"/>
              <ac:cxnSpMk id="21" creationId="{00000000-0000-0000-0000-000000000000}"/>
            </ac:cxnSpMkLst>
          </pc:cxnChg>
        </pc:sldLayoutChg>
        <pc:sldLayoutChg chg="del">
          <pc:chgData name="Judson Santiago" userId="ebb108da2f256286" providerId="LiveId" clId="{0BA000F9-B546-4819-B4E5-E36D728EACBC}" dt="2022-02-20T05:33:32.943" v="2" actId="2696"/>
          <pc:sldLayoutMkLst>
            <pc:docMk/>
            <pc:sldMasterMk cId="0" sldId="2147483720"/>
            <pc:sldLayoutMk cId="0" sldId="2147483730"/>
          </pc:sldLayoutMkLst>
        </pc:sldLayoutChg>
        <pc:sldLayoutChg chg="modSp del">
          <pc:chgData name="Judson Santiago" userId="ebb108da2f256286" providerId="LiveId" clId="{0BA000F9-B546-4819-B4E5-E36D728EACBC}" dt="2022-02-20T05:33:32.936" v="1" actId="2696"/>
          <pc:sldLayoutMkLst>
            <pc:docMk/>
            <pc:sldMasterMk cId="0" sldId="2147483720"/>
            <pc:sldLayoutMk cId="0" sldId="2147483731"/>
          </pc:sldLayoutMkLst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31"/>
              <ac:spMk id="2" creationId="{00000000-0000-0000-0000-000000000000}"/>
            </ac:spMkLst>
          </pc:spChg>
          <pc:spChg chg="mod">
            <ac:chgData name="Judson Santiago" userId="ebb108da2f256286" providerId="LiveId" clId="{0BA000F9-B546-4819-B4E5-E36D728EACBC}" dt="2022-02-20T05:31:42.340" v="0"/>
            <ac:spMkLst>
              <pc:docMk/>
              <pc:sldMasterMk cId="0" sldId="2147483720"/>
              <pc:sldLayoutMk cId="0" sldId="2147483731"/>
              <ac:spMk id="3" creationId="{00000000-0000-0000-0000-000000000000}"/>
            </ac:spMkLst>
          </pc:spChg>
        </pc:sldLayoutChg>
      </pc:sldMasterChg>
    </pc:docChg>
  </pc:docChgLst>
  <pc:docChgLst>
    <pc:chgData name="Judson Santiago" userId="ebb108da2f256286" providerId="LiveId" clId="{A304A349-9BE8-D940-A5FA-5DCF5CCDB4A0}"/>
    <pc:docChg chg="undo custSel addSld delSld modSld modMainMaster">
      <pc:chgData name="Judson Santiago" userId="ebb108da2f256286" providerId="LiveId" clId="{A304A349-9BE8-D940-A5FA-5DCF5CCDB4A0}" dt="2022-04-06T04:51:17.720" v="522" actId="1038"/>
      <pc:docMkLst>
        <pc:docMk/>
      </pc:docMkLst>
      <pc:sldChg chg="modSp mod">
        <pc:chgData name="Judson Santiago" userId="ebb108da2f256286" providerId="LiveId" clId="{A304A349-9BE8-D940-A5FA-5DCF5CCDB4A0}" dt="2022-04-06T04:51:17.720" v="522" actId="1038"/>
        <pc:sldMkLst>
          <pc:docMk/>
          <pc:sldMk cId="0" sldId="287"/>
        </pc:sldMkLst>
        <pc:spChg chg="mod">
          <ac:chgData name="Judson Santiago" userId="ebb108da2f256286" providerId="LiveId" clId="{A304A349-9BE8-D940-A5FA-5DCF5CCDB4A0}" dt="2022-04-06T04:51:17.720" v="522" actId="1038"/>
          <ac:spMkLst>
            <pc:docMk/>
            <pc:sldMk cId="0" sldId="287"/>
            <ac:spMk id="3" creationId="{333424D3-F4A7-473B-8C52-B4B6309A3C87}"/>
          </ac:spMkLst>
        </pc:spChg>
        <pc:spChg chg="mod">
          <ac:chgData name="Judson Santiago" userId="ebb108da2f256286" providerId="LiveId" clId="{A304A349-9BE8-D940-A5FA-5DCF5CCDB4A0}" dt="2022-04-06T04:10:27.254" v="3" actId="20577"/>
          <ac:spMkLst>
            <pc:docMk/>
            <pc:sldMk cId="0" sldId="287"/>
            <ac:spMk id="6" creationId="{00000000-0000-0000-0000-000000000000}"/>
          </ac:spMkLst>
        </pc:spChg>
      </pc:sldChg>
      <pc:sldChg chg="modNotesTx">
        <pc:chgData name="Judson Santiago" userId="ebb108da2f256286" providerId="LiveId" clId="{A304A349-9BE8-D940-A5FA-5DCF5CCDB4A0}" dt="2022-04-06T04:44:44.149" v="511" actId="20577"/>
        <pc:sldMkLst>
          <pc:docMk/>
          <pc:sldMk cId="1893704023" sldId="319"/>
        </pc:sldMkLst>
      </pc:sldChg>
      <pc:sldChg chg="addSp delSp modSp add del mod modNotesTx">
        <pc:chgData name="Judson Santiago" userId="ebb108da2f256286" providerId="LiveId" clId="{A304A349-9BE8-D940-A5FA-5DCF5CCDB4A0}" dt="2022-04-06T04:40:30.364" v="486" actId="20577"/>
        <pc:sldMkLst>
          <pc:docMk/>
          <pc:sldMk cId="2749748510" sldId="329"/>
        </pc:sldMkLst>
        <pc:spChg chg="mod">
          <ac:chgData name="Judson Santiago" userId="ebb108da2f256286" providerId="LiveId" clId="{A304A349-9BE8-D940-A5FA-5DCF5CCDB4A0}" dt="2022-04-06T04:40:30.364" v="486" actId="20577"/>
          <ac:spMkLst>
            <pc:docMk/>
            <pc:sldMk cId="2749748510" sldId="329"/>
            <ac:spMk id="2" creationId="{436AB9B9-DC9A-44A3-A0EE-9AAED9CF31A5}"/>
          </ac:spMkLst>
        </pc:spChg>
        <pc:spChg chg="del">
          <ac:chgData name="Judson Santiago" userId="ebb108da2f256286" providerId="LiveId" clId="{A304A349-9BE8-D940-A5FA-5DCF5CCDB4A0}" dt="2022-04-06T04:16:23.392" v="24" actId="478"/>
          <ac:spMkLst>
            <pc:docMk/>
            <pc:sldMk cId="2749748510" sldId="329"/>
            <ac:spMk id="3" creationId="{C35AC5B1-9556-4C39-9D0B-D3DAE563C879}"/>
          </ac:spMkLst>
        </pc:spChg>
        <pc:spChg chg="add del mod">
          <ac:chgData name="Judson Santiago" userId="ebb108da2f256286" providerId="LiveId" clId="{A304A349-9BE8-D940-A5FA-5DCF5CCDB4A0}" dt="2022-04-06T04:16:44.521" v="25" actId="931"/>
          <ac:spMkLst>
            <pc:docMk/>
            <pc:sldMk cId="2749748510" sldId="329"/>
            <ac:spMk id="5" creationId="{A08FAEF9-DFDA-3D42-8A97-A15717EAB666}"/>
          </ac:spMkLst>
        </pc:spChg>
        <pc:spChg chg="add del mod">
          <ac:chgData name="Judson Santiago" userId="ebb108da2f256286" providerId="LiveId" clId="{A304A349-9BE8-D940-A5FA-5DCF5CCDB4A0}" dt="2022-04-06T04:20:08.206" v="46" actId="478"/>
          <ac:spMkLst>
            <pc:docMk/>
            <pc:sldMk cId="2749748510" sldId="329"/>
            <ac:spMk id="10" creationId="{05E32EC9-6A4F-D241-B3D2-415122BF1289}"/>
          </ac:spMkLst>
        </pc:spChg>
        <pc:spChg chg="add del mod">
          <ac:chgData name="Judson Santiago" userId="ebb108da2f256286" providerId="LiveId" clId="{A304A349-9BE8-D940-A5FA-5DCF5CCDB4A0}" dt="2022-04-06T04:20:13.805" v="48" actId="478"/>
          <ac:spMkLst>
            <pc:docMk/>
            <pc:sldMk cId="2749748510" sldId="329"/>
            <ac:spMk id="12" creationId="{B0E56DEC-1FB6-5341-BEFA-EA440B5FD5DA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32" creationId="{20226C21-11A3-A64B-BF86-3999E86C8997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33" creationId="{B21BF1CB-321A-D347-94EC-78AB0FE8439C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34" creationId="{B8A24B02-6E30-2B46-9BAA-B3D6FB4611C4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35" creationId="{7A6402FB-8B9F-AD4E-A1A4-21EF6D7ED4E2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36" creationId="{05BDD6E6-BE98-5047-B68F-BDD74D08AC9A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37" creationId="{AF4FD4E2-38C3-C544-AD1A-1FB5425A937E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38" creationId="{EEF102EF-3322-8344-BFCC-13EEE9AEEBA0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39" creationId="{9D0FE698-14BD-6546-AB59-8456D620AC1E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40" creationId="{947B1640-1C41-694C-9EC2-669FA7BBD79F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41" creationId="{BC3683E8-0ACC-024F-94E4-7A48F01A1B33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42" creationId="{B0D471CB-1C44-F94E-AD39-4EF3445AD797}"/>
          </ac:spMkLst>
        </pc:spChg>
        <pc:spChg chg="mod">
          <ac:chgData name="Judson Santiago" userId="ebb108da2f256286" providerId="LiveId" clId="{A304A349-9BE8-D940-A5FA-5DCF5CCDB4A0}" dt="2022-04-06T04:19:34.529" v="42"/>
          <ac:spMkLst>
            <pc:docMk/>
            <pc:sldMk cId="2749748510" sldId="329"/>
            <ac:spMk id="43" creationId="{8BFD97EE-A4B8-1F42-827D-6A2583251457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48" creationId="{44F1424B-377F-6642-A6F2-DD956CB8F69A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51" creationId="{917C4F8F-1A7F-1444-91FE-133F20344B4D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52" creationId="{0CD2FAAB-CC1C-1545-8B55-0C8FE362A4B3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53" creationId="{B55C368F-CB73-BB45-A8D9-A135140CD152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54" creationId="{E4CD557E-26CB-6B4A-93C1-914514FADA9D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55" creationId="{F93D1AE0-BB79-C84A-A982-73FEC81DDDEA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56" creationId="{4B856460-2DA1-9B46-8DE6-69A8969944D2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57" creationId="{4DB20F40-D6D1-D346-B409-B2E8D7A40C9A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58" creationId="{7B8C4C08-3754-5B49-9712-6892629F0CF0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59" creationId="{E19956B9-8F24-2D4F-B3C2-2555365193B1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60" creationId="{74D92C75-0EE1-384D-9848-C1D093BEE1E7}"/>
          </ac:spMkLst>
        </pc:spChg>
        <pc:spChg chg="mod">
          <ac:chgData name="Judson Santiago" userId="ebb108da2f256286" providerId="LiveId" clId="{A304A349-9BE8-D940-A5FA-5DCF5CCDB4A0}" dt="2022-04-06T04:19:52.290" v="44"/>
          <ac:spMkLst>
            <pc:docMk/>
            <pc:sldMk cId="2749748510" sldId="329"/>
            <ac:spMk id="61" creationId="{868E5A9D-6828-F048-AE25-152BAB0D91D2}"/>
          </ac:spMkLst>
        </pc:spChg>
        <pc:grpChg chg="add del mod">
          <ac:chgData name="Judson Santiago" userId="ebb108da2f256286" providerId="LiveId" clId="{A304A349-9BE8-D940-A5FA-5DCF5CCDB4A0}" dt="2022-04-06T04:19:47.072" v="43"/>
          <ac:grpSpMkLst>
            <pc:docMk/>
            <pc:sldMk cId="2749748510" sldId="329"/>
            <ac:grpSpMk id="27" creationId="{C43DF5CB-0E97-324C-B688-753EA66C9516}"/>
          </ac:grpSpMkLst>
        </pc:grpChg>
        <pc:grpChg chg="mod">
          <ac:chgData name="Judson Santiago" userId="ebb108da2f256286" providerId="LiveId" clId="{A304A349-9BE8-D940-A5FA-5DCF5CCDB4A0}" dt="2022-04-06T04:19:34.529" v="42"/>
          <ac:grpSpMkLst>
            <pc:docMk/>
            <pc:sldMk cId="2749748510" sldId="329"/>
            <ac:grpSpMk id="31" creationId="{AA6E62E4-DFCC-6A47-9994-6E9490FA3288}"/>
          </ac:grpSpMkLst>
        </pc:grpChg>
        <pc:grpChg chg="add mod">
          <ac:chgData name="Judson Santiago" userId="ebb108da2f256286" providerId="LiveId" clId="{A304A349-9BE8-D940-A5FA-5DCF5CCDB4A0}" dt="2022-04-06T04:31:47.561" v="394" actId="1076"/>
          <ac:grpSpMkLst>
            <pc:docMk/>
            <pc:sldMk cId="2749748510" sldId="329"/>
            <ac:grpSpMk id="46" creationId="{12324C76-E90F-0149-AFF5-A00571A5A87C}"/>
          </ac:grpSpMkLst>
        </pc:grpChg>
        <pc:grpChg chg="mod">
          <ac:chgData name="Judson Santiago" userId="ebb108da2f256286" providerId="LiveId" clId="{A304A349-9BE8-D940-A5FA-5DCF5CCDB4A0}" dt="2022-04-06T04:19:52.290" v="44"/>
          <ac:grpSpMkLst>
            <pc:docMk/>
            <pc:sldMk cId="2749748510" sldId="329"/>
            <ac:grpSpMk id="47" creationId="{E105C9DB-8D5B-1C4D-8C3A-283B7A088C53}"/>
          </ac:grpSpMkLst>
        </pc:grpChg>
        <pc:grpChg chg="del">
          <ac:chgData name="Judson Santiago" userId="ebb108da2f256286" providerId="LiveId" clId="{A304A349-9BE8-D940-A5FA-5DCF5CCDB4A0}" dt="2022-04-06T04:16:23.392" v="24" actId="478"/>
          <ac:grpSpMkLst>
            <pc:docMk/>
            <pc:sldMk cId="2749748510" sldId="329"/>
            <ac:grpSpMk id="68" creationId="{C3417218-70B9-49B5-9E7F-A2796C55325F}"/>
          </ac:grpSpMkLst>
        </pc:grpChg>
        <pc:grpChg chg="del">
          <ac:chgData name="Judson Santiago" userId="ebb108da2f256286" providerId="LiveId" clId="{A304A349-9BE8-D940-A5FA-5DCF5CCDB4A0}" dt="2022-04-06T04:16:23.392" v="24" actId="478"/>
          <ac:grpSpMkLst>
            <pc:docMk/>
            <pc:sldMk cId="2749748510" sldId="329"/>
            <ac:grpSpMk id="85" creationId="{060D1B57-1DCD-4438-B255-31005AFEDFBB}"/>
          </ac:grpSpMkLst>
        </pc:grpChg>
        <pc:picChg chg="add del mod">
          <ac:chgData name="Judson Santiago" userId="ebb108da2f256286" providerId="LiveId" clId="{A304A349-9BE8-D940-A5FA-5DCF5CCDB4A0}" dt="2022-04-06T04:19:17.073" v="30" actId="478"/>
          <ac:picMkLst>
            <pc:docMk/>
            <pc:sldMk cId="2749748510" sldId="329"/>
            <ac:picMk id="8" creationId="{660DBB24-0D9A-A54C-A177-8E22C51FF719}"/>
          </ac:picMkLst>
        </pc:picChg>
        <pc:picChg chg="add del mod">
          <ac:chgData name="Judson Santiago" userId="ebb108da2f256286" providerId="LiveId" clId="{A304A349-9BE8-D940-A5FA-5DCF5CCDB4A0}" dt="2022-04-06T04:19:47.072" v="43"/>
          <ac:picMkLst>
            <pc:docMk/>
            <pc:sldMk cId="2749748510" sldId="329"/>
            <ac:picMk id="44" creationId="{861F1D40-C9F0-7A4B-B256-76E46AB68391}"/>
          </ac:picMkLst>
        </pc:picChg>
        <pc:picChg chg="add del mod">
          <ac:chgData name="Judson Santiago" userId="ebb108da2f256286" providerId="LiveId" clId="{A304A349-9BE8-D940-A5FA-5DCF5CCDB4A0}" dt="2022-04-06T04:19:47.072" v="43"/>
          <ac:picMkLst>
            <pc:docMk/>
            <pc:sldMk cId="2749748510" sldId="329"/>
            <ac:picMk id="45" creationId="{A728047B-7624-D44E-BE0F-1FDD5338E3A6}"/>
          </ac:picMkLst>
        </pc:picChg>
        <pc:picChg chg="add mod">
          <ac:chgData name="Judson Santiago" userId="ebb108da2f256286" providerId="LiveId" clId="{A304A349-9BE8-D940-A5FA-5DCF5CCDB4A0}" dt="2022-04-06T04:38:37.799" v="449" actId="14100"/>
          <ac:picMkLst>
            <pc:docMk/>
            <pc:sldMk cId="2749748510" sldId="329"/>
            <ac:picMk id="62" creationId="{F59052D3-9988-134B-8D45-8F5F64871C1F}"/>
          </ac:picMkLst>
        </pc:picChg>
        <pc:picChg chg="add del mod">
          <ac:chgData name="Judson Santiago" userId="ebb108da2f256286" providerId="LiveId" clId="{A304A349-9BE8-D940-A5FA-5DCF5CCDB4A0}" dt="2022-04-06T04:23:31.940" v="105" actId="478"/>
          <ac:picMkLst>
            <pc:docMk/>
            <pc:sldMk cId="2749748510" sldId="329"/>
            <ac:picMk id="63" creationId="{0811D935-4192-424A-8CB2-53E23B5FC170}"/>
          </ac:picMkLst>
        </pc:picChg>
        <pc:picChg chg="add mod">
          <ac:chgData name="Judson Santiago" userId="ebb108da2f256286" providerId="LiveId" clId="{A304A349-9BE8-D940-A5FA-5DCF5CCDB4A0}" dt="2022-04-06T04:39:00.314" v="459" actId="1035"/>
          <ac:picMkLst>
            <pc:docMk/>
            <pc:sldMk cId="2749748510" sldId="329"/>
            <ac:picMk id="64" creationId="{A25A50EA-B453-0741-AC26-A9CA842F4531}"/>
          </ac:picMkLst>
        </pc:picChg>
        <pc:picChg chg="add mod">
          <ac:chgData name="Judson Santiago" userId="ebb108da2f256286" providerId="LiveId" clId="{A304A349-9BE8-D940-A5FA-5DCF5CCDB4A0}" dt="2022-04-06T04:23:11.810" v="99" actId="571"/>
          <ac:picMkLst>
            <pc:docMk/>
            <pc:sldMk cId="2749748510" sldId="329"/>
            <ac:picMk id="65" creationId="{5D3CF7C6-0FB9-4A4A-834D-099F26967506}"/>
          </ac:picMkLst>
        </pc:picChg>
        <pc:picChg chg="add mod">
          <ac:chgData name="Judson Santiago" userId="ebb108da2f256286" providerId="LiveId" clId="{A304A349-9BE8-D940-A5FA-5DCF5CCDB4A0}" dt="2022-04-06T04:23:19.927" v="102" actId="571"/>
          <ac:picMkLst>
            <pc:docMk/>
            <pc:sldMk cId="2749748510" sldId="329"/>
            <ac:picMk id="66" creationId="{6DC1ECAD-EA98-4145-955A-6314806BC4E6}"/>
          </ac:picMkLst>
        </pc:picChg>
        <pc:cxnChg chg="mod">
          <ac:chgData name="Judson Santiago" userId="ebb108da2f256286" providerId="LiveId" clId="{A304A349-9BE8-D940-A5FA-5DCF5CCDB4A0}" dt="2022-04-06T04:16:23.392" v="24" actId="478"/>
          <ac:cxnSpMkLst>
            <pc:docMk/>
            <pc:sldMk cId="2749748510" sldId="329"/>
            <ac:cxnSpMk id="6" creationId="{1E7AE116-ED24-4EA5-80C9-37173E0ABFD8}"/>
          </ac:cxnSpMkLst>
        </pc:cxnChg>
        <pc:cxnChg chg="mod">
          <ac:chgData name="Judson Santiago" userId="ebb108da2f256286" providerId="LiveId" clId="{A304A349-9BE8-D940-A5FA-5DCF5CCDB4A0}" dt="2022-04-06T04:16:23.392" v="24" actId="478"/>
          <ac:cxnSpMkLst>
            <pc:docMk/>
            <pc:sldMk cId="2749748510" sldId="329"/>
            <ac:cxnSpMk id="30" creationId="{A01637D2-947F-426F-9001-646561F7CD4F}"/>
          </ac:cxnSpMkLst>
        </pc:cxnChg>
      </pc:sldChg>
      <pc:sldChg chg="addSp delSp modSp new del mod">
        <pc:chgData name="Judson Santiago" userId="ebb108da2f256286" providerId="LiveId" clId="{A304A349-9BE8-D940-A5FA-5DCF5CCDB4A0}" dt="2022-04-06T04:39:42.747" v="460" actId="2696"/>
        <pc:sldMkLst>
          <pc:docMk/>
          <pc:sldMk cId="232383247" sldId="330"/>
        </pc:sldMkLst>
        <pc:spChg chg="mod">
          <ac:chgData name="Judson Santiago" userId="ebb108da2f256286" providerId="LiveId" clId="{A304A349-9BE8-D940-A5FA-5DCF5CCDB4A0}" dt="2022-04-06T04:27:36.907" v="269" actId="20577"/>
          <ac:spMkLst>
            <pc:docMk/>
            <pc:sldMk cId="232383247" sldId="330"/>
            <ac:spMk id="2" creationId="{0F3DBB2A-1EF6-DF46-AAEF-DBFEBB6F350C}"/>
          </ac:spMkLst>
        </pc:spChg>
        <pc:spChg chg="mod">
          <ac:chgData name="Judson Santiago" userId="ebb108da2f256286" providerId="LiveId" clId="{A304A349-9BE8-D940-A5FA-5DCF5CCDB4A0}" dt="2022-04-06T04:38:18.451" v="446" actId="20577"/>
          <ac:spMkLst>
            <pc:docMk/>
            <pc:sldMk cId="232383247" sldId="330"/>
            <ac:spMk id="3" creationId="{81CC22CF-A071-7C44-B5A2-39425DDF93DD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8" creationId="{E6CA1444-D24B-ED4D-8F94-F04A15BA0B2B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9" creationId="{50930132-1CA0-5A4F-9763-8866823F504B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0" creationId="{B19F5DA4-9B17-0D43-9FFA-2CB86C0C3D26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1" creationId="{1087805E-EFDD-464C-858B-5F976A1EDD55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2" creationId="{6DA27587-728D-E64C-9C82-A73BEB5C4758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3" creationId="{58E9307F-2D05-1243-8E12-9655C4715E14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4" creationId="{DCC36D02-C1C0-6C42-B09F-02D5DAB7391D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5" creationId="{080A0CB5-0B32-B543-B380-45EB2EE00EE4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6" creationId="{597AD280-66FB-464C-8CD8-2257C38B97CA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7" creationId="{365352F1-4CD2-2144-A60C-9BB03DC62753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8" creationId="{78134286-515D-A04C-874C-3EC569798273}"/>
          </ac:spMkLst>
        </pc:spChg>
        <pc:spChg chg="mod">
          <ac:chgData name="Judson Santiago" userId="ebb108da2f256286" providerId="LiveId" clId="{A304A349-9BE8-D940-A5FA-5DCF5CCDB4A0}" dt="2022-04-06T04:29:01.869" v="295"/>
          <ac:spMkLst>
            <pc:docMk/>
            <pc:sldMk cId="232383247" sldId="330"/>
            <ac:spMk id="19" creationId="{31AF47BA-AAEF-EF40-9858-B9E64FD8FF7F}"/>
          </ac:spMkLst>
        </pc:spChg>
        <pc:grpChg chg="add mod">
          <ac:chgData name="Judson Santiago" userId="ebb108da2f256286" providerId="LiveId" clId="{A304A349-9BE8-D940-A5FA-5DCF5CCDB4A0}" dt="2022-04-06T04:29:09.360" v="296" actId="1076"/>
          <ac:grpSpMkLst>
            <pc:docMk/>
            <pc:sldMk cId="232383247" sldId="330"/>
            <ac:grpSpMk id="6" creationId="{074AB5A1-1859-A544-9704-552646E2DA23}"/>
          </ac:grpSpMkLst>
        </pc:grpChg>
        <pc:grpChg chg="mod">
          <ac:chgData name="Judson Santiago" userId="ebb108da2f256286" providerId="LiveId" clId="{A304A349-9BE8-D940-A5FA-5DCF5CCDB4A0}" dt="2022-04-06T04:29:01.869" v="295"/>
          <ac:grpSpMkLst>
            <pc:docMk/>
            <pc:sldMk cId="232383247" sldId="330"/>
            <ac:grpSpMk id="7" creationId="{EE7D6F62-F9C3-6D4F-AD7C-FDB85EBCBAE9}"/>
          </ac:grpSpMkLst>
        </pc:grpChg>
        <pc:picChg chg="add mod">
          <ac:chgData name="Judson Santiago" userId="ebb108da2f256286" providerId="LiveId" clId="{A304A349-9BE8-D940-A5FA-5DCF5CCDB4A0}" dt="2022-04-06T04:29:15.842" v="297" actId="1076"/>
          <ac:picMkLst>
            <pc:docMk/>
            <pc:sldMk cId="232383247" sldId="330"/>
            <ac:picMk id="4" creationId="{B8A607FC-C87D-4840-B8FC-FEA6C66F7BE6}"/>
          </ac:picMkLst>
        </pc:picChg>
        <pc:picChg chg="add mod">
          <ac:chgData name="Judson Santiago" userId="ebb108da2f256286" providerId="LiveId" clId="{A304A349-9BE8-D940-A5FA-5DCF5CCDB4A0}" dt="2022-04-06T04:38:26.863" v="448" actId="1076"/>
          <ac:picMkLst>
            <pc:docMk/>
            <pc:sldMk cId="232383247" sldId="330"/>
            <ac:picMk id="5" creationId="{AB81F006-A846-6C47-884E-C079BA85835D}"/>
          </ac:picMkLst>
        </pc:picChg>
        <pc:picChg chg="add del mod">
          <ac:chgData name="Judson Santiago" userId="ebb108da2f256286" providerId="LiveId" clId="{A304A349-9BE8-D940-A5FA-5DCF5CCDB4A0}" dt="2022-04-06T04:35:36.674" v="404" actId="478"/>
          <ac:picMkLst>
            <pc:docMk/>
            <pc:sldMk cId="232383247" sldId="330"/>
            <ac:picMk id="20" creationId="{564EF98E-5FF2-514E-8B48-0B61015AA221}"/>
          </ac:picMkLst>
        </pc:picChg>
      </pc:sldChg>
      <pc:sldMasterChg chg="modSp mod modSldLayout">
        <pc:chgData name="Judson Santiago" userId="ebb108da2f256286" providerId="LiveId" clId="{A304A349-9BE8-D940-A5FA-5DCF5CCDB4A0}" dt="2022-04-06T04:50:31.513" v="518" actId="207"/>
        <pc:sldMasterMkLst>
          <pc:docMk/>
          <pc:sldMasterMk cId="0" sldId="2147483720"/>
        </pc:sldMasterMkLst>
        <pc:spChg chg="mod">
          <ac:chgData name="Judson Santiago" userId="ebb108da2f256286" providerId="LiveId" clId="{A304A349-9BE8-D940-A5FA-5DCF5CCDB4A0}" dt="2022-04-06T04:50:31.513" v="518" actId="207"/>
          <ac:spMkLst>
            <pc:docMk/>
            <pc:sldMasterMk cId="0" sldId="2147483720"/>
            <ac:spMk id="15" creationId="{B53DC915-77D7-4EDF-9B3F-19B210871055}"/>
          </ac:spMkLst>
        </pc:spChg>
        <pc:sldLayoutChg chg="modSp mod">
          <pc:chgData name="Judson Santiago" userId="ebb108da2f256286" providerId="LiveId" clId="{A304A349-9BE8-D940-A5FA-5DCF5CCDB4A0}" dt="2022-04-06T04:48:58.267" v="516" actId="207"/>
          <pc:sldLayoutMkLst>
            <pc:docMk/>
            <pc:sldMasterMk cId="0" sldId="2147483720"/>
            <pc:sldLayoutMk cId="0" sldId="2147483721"/>
          </pc:sldLayoutMkLst>
          <pc:spChg chg="mod">
            <ac:chgData name="Judson Santiago" userId="ebb108da2f256286" providerId="LiveId" clId="{A304A349-9BE8-D940-A5FA-5DCF5CCDB4A0}" dt="2022-04-06T04:48:58.267" v="516" actId="207"/>
            <ac:spMkLst>
              <pc:docMk/>
              <pc:sldMasterMk cId="0" sldId="2147483720"/>
              <pc:sldLayoutMk cId="0" sldId="2147483721"/>
              <ac:spMk id="10" creationId="{67D388C9-C7C1-894F-9A81-24402E22B455}"/>
            </ac:spMkLst>
          </pc:spChg>
        </pc:sldLayoutChg>
      </pc:sldMasterChg>
    </pc:docChg>
  </pc:docChgLst>
  <pc:docChgLst>
    <pc:chgData name="Judson Santiago" userId="ebb108da2f256286" providerId="LiveId" clId="{3F648157-B2D5-5F47-99BB-3B372804E462}"/>
    <pc:docChg chg="undo custSel modMainMaster">
      <pc:chgData name="Judson Santiago" userId="ebb108da2f256286" providerId="LiveId" clId="{3F648157-B2D5-5F47-99BB-3B372804E462}" dt="2022-03-02T02:45:31.738" v="351" actId="167"/>
      <pc:docMkLst>
        <pc:docMk/>
      </pc:docMkLst>
      <pc:sldMasterChg chg="modSldLayout">
        <pc:chgData name="Judson Santiago" userId="ebb108da2f256286" providerId="LiveId" clId="{3F648157-B2D5-5F47-99BB-3B372804E462}" dt="2022-03-02T02:45:31.738" v="351" actId="167"/>
        <pc:sldMasterMkLst>
          <pc:docMk/>
          <pc:sldMasterMk cId="0" sldId="2147483720"/>
        </pc:sldMasterMkLst>
        <pc:sldLayoutChg chg="addSp delSp modSp mod setBg">
          <pc:chgData name="Judson Santiago" userId="ebb108da2f256286" providerId="LiveId" clId="{3F648157-B2D5-5F47-99BB-3B372804E462}" dt="2022-03-02T02:45:31.738" v="351" actId="167"/>
          <pc:sldLayoutMkLst>
            <pc:docMk/>
            <pc:sldMasterMk cId="0" sldId="2147483720"/>
            <pc:sldLayoutMk cId="0" sldId="2147483721"/>
          </pc:sldLayoutMkLst>
          <pc:spChg chg="add mod">
            <ac:chgData name="Judson Santiago" userId="ebb108da2f256286" providerId="LiveId" clId="{3F648157-B2D5-5F47-99BB-3B372804E462}" dt="2022-03-02T02:45:31.738" v="351" actId="167"/>
            <ac:spMkLst>
              <pc:docMk/>
              <pc:sldMasterMk cId="0" sldId="2147483720"/>
              <pc:sldLayoutMk cId="0" sldId="2147483721"/>
              <ac:spMk id="10" creationId="{67D388C9-C7C1-894F-9A81-24402E22B455}"/>
            </ac:spMkLst>
          </pc:spChg>
          <pc:spChg chg="del mod">
            <ac:chgData name="Judson Santiago" userId="ebb108da2f256286" providerId="LiveId" clId="{3F648157-B2D5-5F47-99BB-3B372804E462}" dt="2022-03-02T02:45:16.250" v="349" actId="478"/>
            <ac:spMkLst>
              <pc:docMk/>
              <pc:sldMasterMk cId="0" sldId="2147483720"/>
              <pc:sldLayoutMk cId="0" sldId="2147483721"/>
              <ac:spMk id="22" creationId="{2E017355-F733-4F41-A19C-2E273342DE3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11/08/2022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aseline="0" dirty="0"/>
              <a:t>Não vou detalhar cada uma dessas ideias agora, porque elas vão ser melhor compreendidas quando aplicadas na prática, o que faremos ao longo do curso. </a:t>
            </a:r>
            <a:r>
              <a:rPr lang="pt-BR" sz="1200" baseline="0"/>
              <a:t>Nessa </a:t>
            </a:r>
            <a:r>
              <a:rPr lang="pt-BR" sz="1200" baseline="0" dirty="0"/>
              <a:t>aula vamos cobrir apenas o conceito de abstração.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105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Mesmo em um simulador estamos abstraindo o carro. O motor tem uma potência, mas o jogo não modela o óleo que passa dentro do motor, nem o radiador que resfria esse óleo. O pneu tem uma temperatura, uma pressão e um desgaste, mas nem todo simulador considera que o desgaste não é uniforme ao longo do pneu.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639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Carro é uma classe, uma classificação, uma categoria.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431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objetos têm características comuns que os coloca como membros de uma classe. A classe representa uma classificação, representa um conjunto de objetos.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285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dizer que um objeto é do tipo carro, ou do tipo pessoa, isso nos leva a uma reflexão: espera, então uma classe é um tipo?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550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Apoie a criação do curso e essa ideia de ter conteúdos construídos pensando na profundidade, qualidade, didática.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92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entender essa abordagem orientada a objetos, vamos comparar com a abordagem estruturada que agente já conhece ( * tem um curso completo de C++ estruturado no canal). Na abordagem estruturada pensamos nos dados e funções, mas de forma desconectada.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03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Nas funções sempre indicamos sobre quais dados elas vão operar.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62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Construímos funções para facilitar a manipulação dos dados, mas nada impede de acessarmos os dados diretamente, sem usar funções.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044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abordagem orientada a objetos, um programa continua sendo composto por dados e funções, mas pensamos neles como fazendo parte de uma única entidade, que chamamos de classe.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19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Observem que não precisamos mais indicar na função sobre qual jogo ela vai agir. As funções sempre vão agir sobre os dados aos quais elas foram associadas.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93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dos pilares da orientação a objetos é a abstração. Então vamos conhecê-la... A vida é cheia de complexidades e uma forma de lidarmos com essa complexidade é através da abstração.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85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exemplo, em um jogo 2D não importa se o carro tem uma direção, faróis, espelhos retrovisores, ele apenas acelera e freia.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56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um jogo 3D um carro já passa a ter uma marca, um modelo, velocidade e aceleração máximas. É possível esterçar o volante para fazer curvas, acionar o nitro. Então temos outros tipos de dados para armazenar, outras funções para implementar. Continua sendo um carro mas em um nível diferente de abstração.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82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40000">
              <a:schemeClr val="bg1">
                <a:shade val="90000"/>
                <a:satMod val="37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7D388C9-C7C1-894F-9A81-24402E22B455}"/>
              </a:ext>
            </a:extLst>
          </p:cNvPr>
          <p:cNvSpPr/>
          <p:nvPr userDrawn="1"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pic>
        <p:nvPicPr>
          <p:cNvPr id="14" name="Picture 3" descr="Rede de tecnologia iluminada em uma tela de fundo escura">
            <a:extLst>
              <a:ext uri="{FF2B5EF4-FFF2-40B4-BE49-F238E27FC236}">
                <a16:creationId xmlns:a16="http://schemas.microsoft.com/office/drawing/2014/main" id="{F91EF6AA-B59B-45ED-AE25-30BF20D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2329"/>
          <a:stretch/>
        </p:blipFill>
        <p:spPr>
          <a:xfrm flipH="1" flipV="1">
            <a:off x="487680" y="-3545"/>
            <a:ext cx="11704320" cy="6858000"/>
          </a:xfrm>
          <a:prstGeom prst="rect">
            <a:avLst/>
          </a:prstGeom>
        </p:spPr>
      </p:pic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1219200" y="2462008"/>
            <a:ext cx="10363200" cy="1975104"/>
          </a:xfrm>
        </p:spPr>
        <p:txBody>
          <a:bodyPr/>
          <a:lstStyle>
            <a:lvl1pPr marR="9144" algn="l">
              <a:defRPr sz="8000" b="1" cap="all" spc="0" baseline="0">
                <a:solidFill>
                  <a:schemeClr val="accent3">
                    <a:lumMod val="75000"/>
                  </a:schemeClr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pt-BR" dirty="0"/>
              <a:t>título mestre</a:t>
            </a:r>
            <a:endParaRPr kumimoji="0" lang="en-US" dirty="0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953248"/>
            <a:ext cx="10363200" cy="1508760"/>
          </a:xfrm>
        </p:spPr>
        <p:txBody>
          <a:bodyPr lIns="100584" t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56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dirty="0"/>
              <a:t>Clique para editar o estilo do subtítulo mestre</a:t>
            </a:r>
            <a:endParaRPr kumimoji="0" lang="en-US" dirty="0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3AAA65D9-AA2F-4799-86FB-8C676F7B1A25}"/>
              </a:ext>
            </a:extLst>
          </p:cNvPr>
          <p:cNvCxnSpPr>
            <a:cxnSpLocks/>
          </p:cNvCxnSpPr>
          <p:nvPr userDrawn="1"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9302824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EEE48D-639D-454D-89A3-C9633874DFAD}"/>
              </a:ext>
            </a:extLst>
          </p:cNvPr>
          <p:cNvGrpSpPr/>
          <p:nvPr userDrawn="1"/>
        </p:nvGrpSpPr>
        <p:grpSpPr>
          <a:xfrm>
            <a:off x="10004156" y="100739"/>
            <a:ext cx="2084522" cy="1573078"/>
            <a:chOff x="10004156" y="100739"/>
            <a:chExt cx="2084522" cy="1573078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67D48C-FFEA-41B3-A634-F609192ECB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/>
            </a:blip>
            <a:srcRect l="54593" t="1467" r="34027" b="75632"/>
            <a:stretch/>
          </p:blipFill>
          <p:spPr>
            <a:xfrm>
              <a:off x="10004156" y="100739"/>
              <a:ext cx="2084522" cy="1573078"/>
            </a:xfrm>
            <a:prstGeom prst="rect">
              <a:avLst/>
            </a:prstGeom>
            <a:ln>
              <a:noFill/>
            </a:ln>
            <a:effectLst>
              <a:softEdge rad="107950"/>
            </a:effectLst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6EA95F0-3203-4A86-BFB4-5EEC7F2E2BF1}"/>
                </a:ext>
              </a:extLst>
            </p:cNvPr>
            <p:cNvSpPr/>
            <p:nvPr userDrawn="1"/>
          </p:nvSpPr>
          <p:spPr>
            <a:xfrm>
              <a:off x="10046776" y="135610"/>
              <a:ext cx="2018655" cy="1487837"/>
            </a:xfrm>
            <a:prstGeom prst="roundRect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8693224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pt-BR" dirty="0"/>
              <a:t>Clique para editar o estilo do título mestre</a:t>
            </a:r>
            <a:endParaRPr kumimoji="0"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8998024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8693224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8/11/2022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53DC915-77D7-4EDF-9B3F-19B210871055}"/>
              </a:ext>
            </a:extLst>
          </p:cNvPr>
          <p:cNvSpPr/>
          <p:nvPr userDrawn="1"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41FB2FF-7F9A-4BA1-AA40-8F04AF1B59F9}"/>
              </a:ext>
            </a:extLst>
          </p:cNvPr>
          <p:cNvCxnSpPr>
            <a:cxnSpLocks/>
          </p:cNvCxnSpPr>
          <p:nvPr userDrawn="1"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  <p:sldLayoutId id="2147483726" r:id="rId4"/>
    <p:sldLayoutId id="2147483727" r:id="rId5"/>
    <p:sldLayoutId id="2147483728" r:id="rId6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E5EE7-FE4A-4A47-864C-DEC085BDD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2564904"/>
            <a:ext cx="10363200" cy="1872208"/>
          </a:xfrm>
        </p:spPr>
        <p:txBody>
          <a:bodyPr/>
          <a:lstStyle/>
          <a:p>
            <a:r>
              <a:rPr lang="pt-BR" sz="9600" dirty="0"/>
              <a:t>Introdução</a:t>
            </a:r>
            <a:endParaRPr lang="pt-BR" sz="8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62B07-020E-442B-B138-1CD8DEEC9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953248"/>
            <a:ext cx="10363200" cy="1508760"/>
          </a:xfrm>
        </p:spPr>
        <p:txBody>
          <a:bodyPr>
            <a:normAutofit/>
          </a:bodyPr>
          <a:lstStyle/>
          <a:p>
            <a:r>
              <a:rPr lang="pt-BR" dirty="0"/>
              <a:t>Programação Orientada a Objetos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F3EB393-0D92-CA7E-126D-0C7B7B5F1EA5}"/>
              </a:ext>
            </a:extLst>
          </p:cNvPr>
          <p:cNvGrpSpPr/>
          <p:nvPr/>
        </p:nvGrpSpPr>
        <p:grpSpPr>
          <a:xfrm>
            <a:off x="1474653" y="4077072"/>
            <a:ext cx="3508697" cy="1446550"/>
            <a:chOff x="1289721" y="4955245"/>
            <a:chExt cx="3508697" cy="144655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3A38A40-FF79-A8AB-64B4-B670E5DB8BAC}"/>
                </a:ext>
              </a:extLst>
            </p:cNvPr>
            <p:cNvSpPr txBox="1"/>
            <p:nvPr/>
          </p:nvSpPr>
          <p:spPr>
            <a:xfrm>
              <a:off x="2649863" y="4955245"/>
              <a:ext cx="2148555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800" b="1" dirty="0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C++</a:t>
              </a:r>
            </a:p>
          </p:txBody>
        </p: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B705448E-5122-EF5B-C04F-4C12904D7142}"/>
                </a:ext>
              </a:extLst>
            </p:cNvPr>
            <p:cNvGrpSpPr/>
            <p:nvPr/>
          </p:nvGrpSpPr>
          <p:grpSpPr>
            <a:xfrm rot="610185">
              <a:off x="1289721" y="4961471"/>
              <a:ext cx="1041673" cy="1220489"/>
              <a:chOff x="2225159" y="3511513"/>
              <a:chExt cx="1041673" cy="1220489"/>
            </a:xfrm>
          </p:grpSpPr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612634E-71EE-4858-8C1E-A35042A900D2}"/>
                  </a:ext>
                </a:extLst>
              </p:cNvPr>
              <p:cNvSpPr txBox="1"/>
              <p:nvPr/>
            </p:nvSpPr>
            <p:spPr>
              <a:xfrm rot="20013576">
                <a:off x="2387214" y="3511513"/>
                <a:ext cx="7681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5400" dirty="0">
                    <a:solidFill>
                      <a:schemeClr val="accent3">
                        <a:lumMod val="75000"/>
                      </a:schemeClr>
                    </a:solidFill>
                    <a:latin typeface="Brush Script MT" panose="03060802040406070304" pitchFamily="66" charset="0"/>
                  </a:rPr>
                  <a:t>em</a:t>
                </a:r>
                <a:endParaRPr lang="pt-BR" sz="3600" dirty="0">
                  <a:solidFill>
                    <a:schemeClr val="accent3">
                      <a:lumMod val="75000"/>
                    </a:schemeClr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18" name="Forma Livre: Forma 8">
                <a:extLst>
                  <a:ext uri="{FF2B5EF4-FFF2-40B4-BE49-F238E27FC236}">
                    <a16:creationId xmlns:a16="http://schemas.microsoft.com/office/drawing/2014/main" id="{5D372071-43D6-D290-E370-30DE9C970584}"/>
                  </a:ext>
                </a:extLst>
              </p:cNvPr>
              <p:cNvSpPr/>
              <p:nvPr/>
            </p:nvSpPr>
            <p:spPr>
              <a:xfrm rot="650691">
                <a:off x="2225159" y="4093957"/>
                <a:ext cx="1041673" cy="638045"/>
              </a:xfrm>
              <a:custGeom>
                <a:avLst/>
                <a:gdLst>
                  <a:gd name="connsiteX0" fmla="*/ 0 w 1150241"/>
                  <a:gd name="connsiteY0" fmla="*/ 285491 h 744760"/>
                  <a:gd name="connsiteX1" fmla="*/ 82752 w 1150241"/>
                  <a:gd name="connsiteY1" fmla="*/ 326867 h 744760"/>
                  <a:gd name="connsiteX2" fmla="*/ 289629 w 1150241"/>
                  <a:gd name="connsiteY2" fmla="*/ 575120 h 744760"/>
                  <a:gd name="connsiteX3" fmla="*/ 372381 w 1150241"/>
                  <a:gd name="connsiteY3" fmla="*/ 744760 h 744760"/>
                  <a:gd name="connsiteX4" fmla="*/ 724073 w 1150241"/>
                  <a:gd name="connsiteY4" fmla="*/ 227565 h 744760"/>
                  <a:gd name="connsiteX5" fmla="*/ 993014 w 1150241"/>
                  <a:gd name="connsiteY5" fmla="*/ 53788 h 744760"/>
                  <a:gd name="connsiteX6" fmla="*/ 1150241 w 1150241"/>
                  <a:gd name="connsiteY6" fmla="*/ 0 h 744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0241" h="744760">
                    <a:moveTo>
                      <a:pt x="0" y="285491"/>
                    </a:moveTo>
                    <a:cubicBezTo>
                      <a:pt x="27584" y="299283"/>
                      <a:pt x="57899" y="308607"/>
                      <a:pt x="82752" y="326867"/>
                    </a:cubicBezTo>
                    <a:cubicBezTo>
                      <a:pt x="190700" y="406175"/>
                      <a:pt x="228974" y="455494"/>
                      <a:pt x="289629" y="575120"/>
                    </a:cubicBezTo>
                    <a:cubicBezTo>
                      <a:pt x="382587" y="758455"/>
                      <a:pt x="304272" y="690274"/>
                      <a:pt x="372381" y="744760"/>
                    </a:cubicBezTo>
                    <a:cubicBezTo>
                      <a:pt x="476228" y="518737"/>
                      <a:pt x="491757" y="454641"/>
                      <a:pt x="724073" y="227565"/>
                    </a:cubicBezTo>
                    <a:cubicBezTo>
                      <a:pt x="800401" y="152959"/>
                      <a:pt x="898863" y="104063"/>
                      <a:pt x="993014" y="53788"/>
                    </a:cubicBezTo>
                    <a:cubicBezTo>
                      <a:pt x="1041875" y="27697"/>
                      <a:pt x="1150241" y="0"/>
                      <a:pt x="1150241" y="0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137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Estrada com carros&#10;&#10;Descrição gerada automaticamente com confiança média">
            <a:extLst>
              <a:ext uri="{FF2B5EF4-FFF2-40B4-BE49-F238E27FC236}">
                <a16:creationId xmlns:a16="http://schemas.microsoft.com/office/drawing/2014/main" id="{81309BAA-85DC-10F8-B595-65ACC1C1C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48" y="2708918"/>
            <a:ext cx="5468585" cy="3076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accent3">
                <a:lumMod val="75000"/>
              </a:schemeClr>
            </a:solidFill>
          </a:ln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19B237-6167-44A8-8257-6411401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CC7550-A013-4323-A1A1-A8BB6427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Carro</a:t>
            </a:r>
            <a:r>
              <a:rPr lang="pt-BR" dirty="0"/>
              <a:t> em um jogo 3D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F0B8733-1B01-A7CD-09E3-FDE8FC2462A6}"/>
              </a:ext>
            </a:extLst>
          </p:cNvPr>
          <p:cNvGrpSpPr/>
          <p:nvPr/>
        </p:nvGrpSpPr>
        <p:grpSpPr>
          <a:xfrm>
            <a:off x="7807954" y="2348880"/>
            <a:ext cx="2392502" cy="3528392"/>
            <a:chOff x="7519921" y="1196752"/>
            <a:chExt cx="2392502" cy="3528392"/>
          </a:xfrm>
        </p:grpSpPr>
        <p:sp>
          <p:nvSpPr>
            <p:cNvPr id="9" name="Retângulo: Cantos Superiores Arredondados 25">
              <a:extLst>
                <a:ext uri="{FF2B5EF4-FFF2-40B4-BE49-F238E27FC236}">
                  <a16:creationId xmlns:a16="http://schemas.microsoft.com/office/drawing/2014/main" id="{1B3AC42F-1BE4-D2ED-E18E-9AAA3992C938}"/>
                </a:ext>
              </a:extLst>
            </p:cNvPr>
            <p:cNvSpPr/>
            <p:nvPr/>
          </p:nvSpPr>
          <p:spPr>
            <a:xfrm rot="16200000">
              <a:off x="7231697" y="1971357"/>
              <a:ext cx="957183" cy="380735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pt-BR" sz="1400" dirty="0"/>
                <a:t>Dados</a:t>
              </a:r>
              <a:endParaRPr lang="pt-BR" dirty="0"/>
            </a:p>
          </p:txBody>
        </p:sp>
        <p:sp>
          <p:nvSpPr>
            <p:cNvPr id="10" name="Retângulo: Cantos Superiores Arredondados 26">
              <a:extLst>
                <a:ext uri="{FF2B5EF4-FFF2-40B4-BE49-F238E27FC236}">
                  <a16:creationId xmlns:a16="http://schemas.microsoft.com/office/drawing/2014/main" id="{AB4810F3-97CE-BD83-D426-1BB8BDC4E1B3}"/>
                </a:ext>
              </a:extLst>
            </p:cNvPr>
            <p:cNvSpPr/>
            <p:nvPr/>
          </p:nvSpPr>
          <p:spPr>
            <a:xfrm rot="16200000">
              <a:off x="7231698" y="3735553"/>
              <a:ext cx="957182" cy="380735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Funções</a:t>
              </a: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C9B03261-2526-CBA8-BDB9-F6DDBCBF4AFC}"/>
                </a:ext>
              </a:extLst>
            </p:cNvPr>
            <p:cNvGrpSpPr/>
            <p:nvPr/>
          </p:nvGrpSpPr>
          <p:grpSpPr>
            <a:xfrm>
              <a:off x="7896199" y="1196752"/>
              <a:ext cx="2016224" cy="3528392"/>
              <a:chOff x="9210500" y="2104421"/>
              <a:chExt cx="2083919" cy="3528392"/>
            </a:xfrm>
          </p:grpSpPr>
          <p:sp>
            <p:nvSpPr>
              <p:cNvPr id="12" name="Retângulo: Cantos Superiores Arredondados 15">
                <a:extLst>
                  <a:ext uri="{FF2B5EF4-FFF2-40B4-BE49-F238E27FC236}">
                    <a16:creationId xmlns:a16="http://schemas.microsoft.com/office/drawing/2014/main" id="{0934811B-4932-A521-8006-EB1E3D8A68CB}"/>
                  </a:ext>
                </a:extLst>
              </p:cNvPr>
              <p:cNvSpPr/>
              <p:nvPr/>
            </p:nvSpPr>
            <p:spPr>
              <a:xfrm>
                <a:off x="9210500" y="2104421"/>
                <a:ext cx="2083919" cy="1929945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72000" rtlCol="0" anchor="ctr" anchorCtr="1"/>
              <a:lstStyle/>
              <a:p>
                <a:pPr algn="ctr"/>
                <a:r>
                  <a:rPr lang="pt-BR" sz="2000" dirty="0"/>
                  <a:t>Cor</a:t>
                </a:r>
                <a:br>
                  <a:rPr lang="pt-BR" sz="2000" dirty="0"/>
                </a:br>
                <a:r>
                  <a:rPr lang="pt-BR" sz="2000" dirty="0"/>
                  <a:t>Marca</a:t>
                </a:r>
                <a:br>
                  <a:rPr lang="pt-BR" sz="2000" dirty="0"/>
                </a:br>
                <a:r>
                  <a:rPr lang="pt-BR" sz="2000" dirty="0"/>
                  <a:t>Modelo</a:t>
                </a:r>
                <a:br>
                  <a:rPr lang="pt-BR" sz="2000" dirty="0"/>
                </a:br>
                <a:r>
                  <a:rPr lang="pt-BR" sz="2000" dirty="0"/>
                  <a:t>Velocidade</a:t>
                </a:r>
              </a:p>
              <a:p>
                <a:pPr algn="ctr"/>
                <a:r>
                  <a:rPr lang="pt-BR" sz="2000" dirty="0"/>
                  <a:t>Aceleração</a:t>
                </a:r>
              </a:p>
            </p:txBody>
          </p:sp>
          <p:sp>
            <p:nvSpPr>
              <p:cNvPr id="13" name="Retângulo: Cantos Superiores Arredondados 20">
                <a:extLst>
                  <a:ext uri="{FF2B5EF4-FFF2-40B4-BE49-F238E27FC236}">
                    <a16:creationId xmlns:a16="http://schemas.microsoft.com/office/drawing/2014/main" id="{407D8741-5129-A583-54AA-EFC617A199F8}"/>
                  </a:ext>
                </a:extLst>
              </p:cNvPr>
              <p:cNvSpPr/>
              <p:nvPr/>
            </p:nvSpPr>
            <p:spPr>
              <a:xfrm>
                <a:off x="9210500" y="4034365"/>
                <a:ext cx="2083919" cy="1598448"/>
              </a:xfrm>
              <a:prstGeom prst="round2SameRect">
                <a:avLst>
                  <a:gd name="adj1" fmla="val 0"/>
                  <a:gd name="adj2" fmla="val 1602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 anchorCtr="1"/>
              <a:lstStyle/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Esterçar</a:t>
                </a:r>
                <a:b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</a:br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Acelerar</a:t>
                </a:r>
              </a:p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Frear</a:t>
                </a:r>
                <a:b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</a:br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Nitro</a:t>
                </a:r>
                <a:endParaRPr lang="pt-BR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D3F37AF-651D-4630-98C5-5B2162582B62}"/>
              </a:ext>
            </a:extLst>
          </p:cNvPr>
          <p:cNvSpPr txBox="1"/>
          <p:nvPr/>
        </p:nvSpPr>
        <p:spPr>
          <a:xfrm>
            <a:off x="5663953" y="5597712"/>
            <a:ext cx="1008112" cy="374571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Asphalt</a:t>
            </a:r>
          </a:p>
        </p:txBody>
      </p:sp>
    </p:spTree>
    <p:extLst>
      <p:ext uri="{BB962C8B-B14F-4D97-AF65-F5344CB8AC3E}">
        <p14:creationId xmlns:p14="http://schemas.microsoft.com/office/powerpoint/2010/main" val="307166403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9B237-6167-44A8-8257-6411401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CC7550-A013-4323-A1A1-A8BB6427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Carro</a:t>
            </a:r>
            <a:r>
              <a:rPr lang="pt-BR" dirty="0"/>
              <a:t> em uma simulação 3D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0B2DF6-76AF-427D-B4AE-0AA0B6A16C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708920"/>
            <a:ext cx="4921724" cy="3076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accent3">
                <a:lumMod val="75000"/>
              </a:schemeClr>
            </a:solidFill>
          </a:ln>
          <a:effectLst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3F37AF-651D-4630-98C5-5B2162582B62}"/>
              </a:ext>
            </a:extLst>
          </p:cNvPr>
          <p:cNvSpPr txBox="1"/>
          <p:nvPr/>
        </p:nvSpPr>
        <p:spPr>
          <a:xfrm>
            <a:off x="5375920" y="5597712"/>
            <a:ext cx="879873" cy="374571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iRacing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4205B00-B806-4F37-AECD-2228DE9E6E8C}"/>
              </a:ext>
            </a:extLst>
          </p:cNvPr>
          <p:cNvSpPr txBox="1"/>
          <p:nvPr/>
        </p:nvSpPr>
        <p:spPr>
          <a:xfrm>
            <a:off x="7351143" y="2574070"/>
            <a:ext cx="25319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Motor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Potência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Consumo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Pneus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Aderência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Temperatura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Pressão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Desgaste</a:t>
            </a:r>
          </a:p>
        </p:txBody>
      </p:sp>
    </p:spTree>
    <p:extLst>
      <p:ext uri="{BB962C8B-B14F-4D97-AF65-F5344CB8AC3E}">
        <p14:creationId xmlns:p14="http://schemas.microsoft.com/office/powerpoint/2010/main" val="21834613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E63C8-2192-4F1A-BECD-7BFDDD84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POO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abstrai </a:t>
            </a:r>
            <a:r>
              <a:rPr lang="pt-BR" dirty="0"/>
              <a:t>os problemas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em Classes e Objetos</a:t>
            </a:r>
          </a:p>
          <a:p>
            <a:pPr lvl="1"/>
            <a:r>
              <a:rPr lang="pt-BR" dirty="0"/>
              <a:t>Carro é uma classe</a:t>
            </a:r>
          </a:p>
          <a:p>
            <a:pPr lvl="2"/>
            <a:endParaRPr lang="pt-BR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00F7A42D-5893-4C05-93C4-C5961A317227}"/>
              </a:ext>
            </a:extLst>
          </p:cNvPr>
          <p:cNvSpPr txBox="1">
            <a:spLocks/>
          </p:cNvSpPr>
          <p:nvPr/>
        </p:nvSpPr>
        <p:spPr>
          <a:xfrm>
            <a:off x="2696989" y="2924944"/>
            <a:ext cx="7200800" cy="36069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11480" indent="-342900" algn="l" rtl="0" eaLnBrk="1" latinLnBrk="0" hangingPunct="1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575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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1872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Char char="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3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2"/>
            <a:r>
              <a:rPr lang="pt-BR" dirty="0"/>
              <a:t>Ele tem características</a:t>
            </a:r>
          </a:p>
          <a:p>
            <a:pPr lvl="3"/>
            <a:r>
              <a:rPr lang="pt-BR" dirty="0"/>
              <a:t>Cor</a:t>
            </a:r>
          </a:p>
          <a:p>
            <a:pPr lvl="3"/>
            <a:r>
              <a:rPr lang="pt-BR" dirty="0"/>
              <a:t>Tipo</a:t>
            </a:r>
          </a:p>
          <a:p>
            <a:pPr lvl="3"/>
            <a:r>
              <a:rPr lang="pt-BR" dirty="0"/>
              <a:t>Velocidade máxima</a:t>
            </a:r>
          </a:p>
          <a:p>
            <a:pPr lvl="2">
              <a:spcBef>
                <a:spcPts val="1200"/>
              </a:spcBef>
            </a:pPr>
            <a:r>
              <a:rPr lang="pt-BR" dirty="0"/>
              <a:t>Podemos definir operações sobre ele</a:t>
            </a:r>
          </a:p>
          <a:p>
            <a:pPr lvl="3"/>
            <a:r>
              <a:rPr lang="pt-BR" dirty="0"/>
              <a:t>Acelerar</a:t>
            </a:r>
          </a:p>
          <a:p>
            <a:pPr lvl="3"/>
            <a:r>
              <a:rPr lang="pt-BR" dirty="0"/>
              <a:t>Frear</a:t>
            </a:r>
          </a:p>
          <a:p>
            <a:pPr lvl="3"/>
            <a:r>
              <a:rPr lang="pt-BR" dirty="0"/>
              <a:t>Ligar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8EB51-D78A-4CDD-ADD3-16E2BD0A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D97578C-D653-4209-922A-4BA088ACE509}"/>
              </a:ext>
            </a:extLst>
          </p:cNvPr>
          <p:cNvSpPr/>
          <p:nvPr/>
        </p:nvSpPr>
        <p:spPr>
          <a:xfrm rot="16200000">
            <a:off x="1688877" y="3548810"/>
            <a:ext cx="1368152" cy="504056"/>
          </a:xfrm>
          <a:prstGeom prst="round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85000"/>
                  </a:schemeClr>
                </a:solidFill>
              </a:rPr>
              <a:t>Dados</a:t>
            </a:r>
            <a:endParaRPr lang="pt-BR" sz="24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A54E32D-B2FE-4E0D-91B9-657E597C5501}"/>
              </a:ext>
            </a:extLst>
          </p:cNvPr>
          <p:cNvSpPr/>
          <p:nvPr/>
        </p:nvSpPr>
        <p:spPr>
          <a:xfrm rot="16200000">
            <a:off x="1688876" y="5274057"/>
            <a:ext cx="1368153" cy="504056"/>
          </a:xfrm>
          <a:prstGeom prst="roundRect">
            <a:avLst>
              <a:gd name="adj" fmla="val 0"/>
            </a:avLst>
          </a:prstGeom>
          <a:solidFill>
            <a:schemeClr val="accent3">
              <a:alpha val="50000"/>
            </a:scheme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>
                    <a:lumMod val="85000"/>
                  </a:schemeClr>
                </a:solidFill>
              </a:rPr>
              <a:t>Funções</a:t>
            </a:r>
            <a:endParaRPr lang="pt-BR" sz="24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ACB84CF-F460-481D-9E11-31C12D2BA103}"/>
              </a:ext>
            </a:extLst>
          </p:cNvPr>
          <p:cNvSpPr/>
          <p:nvPr/>
        </p:nvSpPr>
        <p:spPr>
          <a:xfrm rot="16200000">
            <a:off x="2264941" y="3548810"/>
            <a:ext cx="1368152" cy="504056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50000"/>
            </a:scheme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Atributos</a:t>
            </a:r>
            <a:endParaRPr lang="pt-BR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C527BC9-EEFF-4C22-98DF-5D3153B39F1D}"/>
              </a:ext>
            </a:extLst>
          </p:cNvPr>
          <p:cNvSpPr/>
          <p:nvPr/>
        </p:nvSpPr>
        <p:spPr>
          <a:xfrm rot="16200000">
            <a:off x="2264941" y="5274058"/>
            <a:ext cx="1368152" cy="504056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  <a:alpha val="50000"/>
            </a:scheme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Métodos</a:t>
            </a:r>
            <a:endParaRPr lang="pt-BR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4190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E5518-7F1A-4C86-8D28-4A341E38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BC5C1-4F4B-41F1-B04E-6EB533B60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classe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representa </a:t>
            </a:r>
            <a:r>
              <a:rPr lang="pt-BR" dirty="0"/>
              <a:t>vários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objetos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560778-A3E3-4872-B41F-ED6D1C8875BD}"/>
              </a:ext>
            </a:extLst>
          </p:cNvPr>
          <p:cNvSpPr txBox="1"/>
          <p:nvPr/>
        </p:nvSpPr>
        <p:spPr>
          <a:xfrm>
            <a:off x="1703512" y="2780928"/>
            <a:ext cx="273630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Carro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cor;</a:t>
            </a:r>
          </a:p>
          <a:p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string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tipo;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velocidade;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6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desligar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pt-BR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acelerar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FBBFA8D-4DBD-4359-ABCD-FD0262BD4134}"/>
              </a:ext>
            </a:extLst>
          </p:cNvPr>
          <p:cNvGrpSpPr/>
          <p:nvPr/>
        </p:nvGrpSpPr>
        <p:grpSpPr>
          <a:xfrm>
            <a:off x="4675426" y="2884996"/>
            <a:ext cx="6292611" cy="3064284"/>
            <a:chOff x="4675426" y="2658616"/>
            <a:chExt cx="6292611" cy="3064284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05E60622-3BB3-4C57-940A-BB04E11330C0}"/>
                </a:ext>
              </a:extLst>
            </p:cNvPr>
            <p:cNvSpPr/>
            <p:nvPr/>
          </p:nvSpPr>
          <p:spPr>
            <a:xfrm>
              <a:off x="8006404" y="2708920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Gráfico 7" descr="Rv estrutura de tópicos">
              <a:extLst>
                <a:ext uri="{FF2B5EF4-FFF2-40B4-BE49-F238E27FC236}">
                  <a16:creationId xmlns:a16="http://schemas.microsoft.com/office/drawing/2014/main" id="{E4341443-1371-4167-8F09-5E198A4D6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96963" y="2658616"/>
              <a:ext cx="914400" cy="914400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03DA061-E564-46C0-8021-6AC578FC91B7}"/>
                </a:ext>
              </a:extLst>
            </p:cNvPr>
            <p:cNvSpPr txBox="1"/>
            <p:nvPr/>
          </p:nvSpPr>
          <p:spPr>
            <a:xfrm>
              <a:off x="8057550" y="3501008"/>
              <a:ext cx="11938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Vermelho</a:t>
              </a:r>
              <a:br>
                <a:rPr lang="pt-BR" dirty="0"/>
              </a:br>
              <a:r>
                <a:rPr lang="pt-BR" dirty="0"/>
                <a:t>Transporte</a:t>
              </a:r>
              <a:br>
                <a:rPr lang="pt-BR" dirty="0"/>
              </a:br>
              <a:r>
                <a:rPr lang="pt-BR" dirty="0"/>
                <a:t>120 Km/h</a:t>
              </a: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86211D9D-061E-4BC0-9E8D-2D923010E5BB}"/>
                </a:ext>
              </a:extLst>
            </p:cNvPr>
            <p:cNvSpPr/>
            <p:nvPr/>
          </p:nvSpPr>
          <p:spPr>
            <a:xfrm>
              <a:off x="4675426" y="2708920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Gráfico 5" descr="Conversível estrutura de tópicos">
              <a:extLst>
                <a:ext uri="{FF2B5EF4-FFF2-40B4-BE49-F238E27FC236}">
                  <a16:creationId xmlns:a16="http://schemas.microsoft.com/office/drawing/2014/main" id="{E1FD491B-33ED-4A3E-A15A-B2252443D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66299" y="2736306"/>
              <a:ext cx="914400" cy="914400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F7BF86E-0724-48FE-A950-2C220071A4F1}"/>
                </a:ext>
              </a:extLst>
            </p:cNvPr>
            <p:cNvSpPr txBox="1"/>
            <p:nvPr/>
          </p:nvSpPr>
          <p:spPr>
            <a:xfrm>
              <a:off x="4772898" y="3501008"/>
              <a:ext cx="11012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Amarelo</a:t>
              </a:r>
              <a:br>
                <a:rPr lang="pt-BR" dirty="0"/>
              </a:br>
              <a:r>
                <a:rPr lang="pt-BR" dirty="0"/>
                <a:t>Esporte</a:t>
              </a:r>
              <a:br>
                <a:rPr lang="pt-BR" dirty="0"/>
              </a:br>
              <a:r>
                <a:rPr lang="pt-BR" dirty="0"/>
                <a:t>180 Km/h</a:t>
              </a: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191DEB83-4BB3-465C-AD2C-10210EB3553B}"/>
                </a:ext>
              </a:extLst>
            </p:cNvPr>
            <p:cNvSpPr/>
            <p:nvPr/>
          </p:nvSpPr>
          <p:spPr>
            <a:xfrm>
              <a:off x="9671893" y="2675054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" name="Gráfico 9" descr="Carro estrutura de tópicos">
              <a:extLst>
                <a:ext uri="{FF2B5EF4-FFF2-40B4-BE49-F238E27FC236}">
                  <a16:creationId xmlns:a16="http://schemas.microsoft.com/office/drawing/2014/main" id="{9A002721-7721-4445-BFA0-72ABE100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63079" y="2675054"/>
              <a:ext cx="914400" cy="91440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56886D-BFFC-4D0A-AABF-B3FA5329D370}"/>
                </a:ext>
              </a:extLst>
            </p:cNvPr>
            <p:cNvSpPr txBox="1"/>
            <p:nvPr/>
          </p:nvSpPr>
          <p:spPr>
            <a:xfrm>
              <a:off x="9769366" y="3501008"/>
              <a:ext cx="11011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Verde</a:t>
              </a:r>
              <a:br>
                <a:rPr lang="pt-BR" dirty="0"/>
              </a:br>
              <a:r>
                <a:rPr lang="pt-BR" dirty="0"/>
                <a:t>Passeio</a:t>
              </a:r>
              <a:br>
                <a:rPr lang="pt-BR" dirty="0"/>
              </a:br>
              <a:r>
                <a:rPr lang="pt-BR" dirty="0"/>
                <a:t>140 Km/h</a:t>
              </a: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61911B6D-42C2-4874-847A-FC3DDF81CDAA}"/>
                </a:ext>
              </a:extLst>
            </p:cNvPr>
            <p:cNvSpPr/>
            <p:nvPr/>
          </p:nvSpPr>
          <p:spPr>
            <a:xfrm>
              <a:off x="6340915" y="2705950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Gráfico 11" descr="Carro de corrida estrutura de tópicos">
              <a:extLst>
                <a:ext uri="{FF2B5EF4-FFF2-40B4-BE49-F238E27FC236}">
                  <a16:creationId xmlns:a16="http://schemas.microsoft.com/office/drawing/2014/main" id="{B14B3CF8-051A-4135-98F4-DE7113E96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31788" y="2725153"/>
              <a:ext cx="914400" cy="914400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3070A9E3-87CB-4734-89C0-48BE083D2C14}"/>
                </a:ext>
              </a:extLst>
            </p:cNvPr>
            <p:cNvSpPr txBox="1"/>
            <p:nvPr/>
          </p:nvSpPr>
          <p:spPr>
            <a:xfrm>
              <a:off x="6438388" y="3501008"/>
              <a:ext cx="11011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Azul</a:t>
              </a:r>
              <a:br>
                <a:rPr lang="pt-BR" dirty="0"/>
              </a:br>
              <a:r>
                <a:rPr lang="pt-BR" dirty="0"/>
                <a:t>Corrida</a:t>
              </a:r>
              <a:br>
                <a:rPr lang="pt-BR" dirty="0"/>
              </a:br>
              <a:r>
                <a:rPr lang="pt-BR" dirty="0"/>
                <a:t>320 Km/h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F1DF663-F95E-4CD3-B19D-21A470CA9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1614" y="4671046"/>
              <a:ext cx="0" cy="619184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16ECA1A-FB80-4AC2-B9FE-FE9BF1657DF1}"/>
                </a:ext>
              </a:extLst>
            </p:cNvPr>
            <p:cNvSpPr txBox="1"/>
            <p:nvPr/>
          </p:nvSpPr>
          <p:spPr>
            <a:xfrm>
              <a:off x="6340915" y="5255558"/>
              <a:ext cx="2955907" cy="46734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tIns="72000" bIns="72000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Objetos do tipo </a:t>
              </a:r>
              <a:r>
                <a:rPr lang="pt-BR" dirty="0">
                  <a:solidFill>
                    <a:schemeClr val="accent3"/>
                  </a:solidFill>
                </a:rPr>
                <a:t>Carro</a:t>
              </a:r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44811A4C-58E5-45DE-923F-ABD59C5EB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6124" y="4654025"/>
              <a:ext cx="0" cy="63620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: Angulado 45">
              <a:extLst>
                <a:ext uri="{FF2B5EF4-FFF2-40B4-BE49-F238E27FC236}">
                  <a16:creationId xmlns:a16="http://schemas.microsoft.com/office/drawing/2014/main" id="{28EEAF88-2CBD-40A0-8947-DB48ADBA544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5417704" y="4566017"/>
              <a:ext cx="829005" cy="1017417"/>
            </a:xfrm>
            <a:prstGeom prst="bentConnector2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: Angulado 46">
              <a:extLst>
                <a:ext uri="{FF2B5EF4-FFF2-40B4-BE49-F238E27FC236}">
                  <a16:creationId xmlns:a16="http://schemas.microsoft.com/office/drawing/2014/main" id="{8B5733DB-F6B9-4899-B254-F779453B6127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rot="5400000">
              <a:off x="9376959" y="4546222"/>
              <a:ext cx="862871" cy="1023143"/>
            </a:xfrm>
            <a:prstGeom prst="bentConnector2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97510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C64EC-5BAA-48B3-9E5F-F95D50FD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51EEA2-1C5B-4439-96F4-487374800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Classes e objetos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abstraem o mundo real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456E20-FDEF-4420-A28A-176217B0E959}"/>
              </a:ext>
            </a:extLst>
          </p:cNvPr>
          <p:cNvSpPr txBox="1"/>
          <p:nvPr/>
        </p:nvSpPr>
        <p:spPr>
          <a:xfrm>
            <a:off x="1703512" y="2780928"/>
            <a:ext cx="273630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Pessoa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string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nome;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idade; 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altura; 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pt-BR" sz="16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comer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pt-BR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trabalhar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divertir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pt-BR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dormir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076D70A-3B7F-4FD8-8ABB-FE76B4EEDFCA}"/>
              </a:ext>
            </a:extLst>
          </p:cNvPr>
          <p:cNvGrpSpPr/>
          <p:nvPr/>
        </p:nvGrpSpPr>
        <p:grpSpPr>
          <a:xfrm>
            <a:off x="4675426" y="2901434"/>
            <a:ext cx="6292611" cy="3047846"/>
            <a:chOff x="4675426" y="2675054"/>
            <a:chExt cx="6292611" cy="3047846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A857EF35-D4A5-439F-AEF3-EB2E171165A4}"/>
                </a:ext>
              </a:extLst>
            </p:cNvPr>
            <p:cNvSpPr/>
            <p:nvPr/>
          </p:nvSpPr>
          <p:spPr>
            <a:xfrm>
              <a:off x="8006404" y="2708920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D5C1E08-142B-4CBA-8C39-162DC723A29D}"/>
                </a:ext>
              </a:extLst>
            </p:cNvPr>
            <p:cNvSpPr txBox="1"/>
            <p:nvPr/>
          </p:nvSpPr>
          <p:spPr>
            <a:xfrm>
              <a:off x="8196660" y="3537910"/>
              <a:ext cx="9156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João</a:t>
              </a:r>
              <a:br>
                <a:rPr lang="pt-BR" dirty="0"/>
              </a:br>
              <a:r>
                <a:rPr lang="pt-BR" dirty="0"/>
                <a:t>32 anos</a:t>
              </a:r>
              <a:br>
                <a:rPr lang="pt-BR" dirty="0"/>
              </a:br>
              <a:r>
                <a:rPr lang="pt-BR" dirty="0"/>
                <a:t>1.65m</a:t>
              </a:r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D33E9AB0-3D02-47EE-9FB1-6EEEE267B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1614" y="4671046"/>
              <a:ext cx="0" cy="619184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B1847A3D-4587-42F5-994E-1DABAF2C69B4}"/>
                </a:ext>
              </a:extLst>
            </p:cNvPr>
            <p:cNvSpPr/>
            <p:nvPr/>
          </p:nvSpPr>
          <p:spPr>
            <a:xfrm>
              <a:off x="4675426" y="2708920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0AC7E3D-A887-4A7C-8EE0-669DEF8C5376}"/>
                </a:ext>
              </a:extLst>
            </p:cNvPr>
            <p:cNvSpPr txBox="1"/>
            <p:nvPr/>
          </p:nvSpPr>
          <p:spPr>
            <a:xfrm>
              <a:off x="4865680" y="3537910"/>
              <a:ext cx="9156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Paulo</a:t>
              </a:r>
              <a:br>
                <a:rPr lang="pt-BR" dirty="0"/>
              </a:br>
              <a:r>
                <a:rPr lang="pt-BR" dirty="0"/>
                <a:t>25 anos</a:t>
              </a:r>
              <a:br>
                <a:rPr lang="pt-BR" dirty="0"/>
              </a:br>
              <a:r>
                <a:rPr lang="pt-BR" dirty="0"/>
                <a:t>1.80m</a:t>
              </a: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56BBD5B1-3737-447A-AB75-A473936AD81E}"/>
                </a:ext>
              </a:extLst>
            </p:cNvPr>
            <p:cNvSpPr/>
            <p:nvPr/>
          </p:nvSpPr>
          <p:spPr>
            <a:xfrm>
              <a:off x="9671893" y="2675054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A368001-03CC-4D6D-928A-CE44BFB144D6}"/>
                </a:ext>
              </a:extLst>
            </p:cNvPr>
            <p:cNvSpPr txBox="1"/>
            <p:nvPr/>
          </p:nvSpPr>
          <p:spPr>
            <a:xfrm>
              <a:off x="9862146" y="3537910"/>
              <a:ext cx="9156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Maria</a:t>
              </a:r>
              <a:br>
                <a:rPr lang="pt-BR" dirty="0"/>
              </a:br>
              <a:r>
                <a:rPr lang="pt-BR" dirty="0"/>
                <a:t>45 anos</a:t>
              </a:r>
              <a:br>
                <a:rPr lang="pt-BR" dirty="0"/>
              </a:br>
              <a:r>
                <a:rPr lang="pt-BR" dirty="0"/>
                <a:t>1.75m</a:t>
              </a: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A4ED48F5-8760-46B9-9DFA-151AA6AFDB3C}"/>
                </a:ext>
              </a:extLst>
            </p:cNvPr>
            <p:cNvSpPr/>
            <p:nvPr/>
          </p:nvSpPr>
          <p:spPr>
            <a:xfrm>
              <a:off x="6340915" y="2705950"/>
              <a:ext cx="1296144" cy="1951304"/>
            </a:xfrm>
            <a:prstGeom prst="roundRect">
              <a:avLst/>
            </a:prstGeom>
            <a:solidFill>
              <a:schemeClr val="accent6">
                <a:lumMod val="50000"/>
                <a:alpha val="3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4BBA81D7-6815-49B2-8572-7F57A85EE4CE}"/>
                </a:ext>
              </a:extLst>
            </p:cNvPr>
            <p:cNvSpPr txBox="1"/>
            <p:nvPr/>
          </p:nvSpPr>
          <p:spPr>
            <a:xfrm>
              <a:off x="6531169" y="3537910"/>
              <a:ext cx="9156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Ana</a:t>
              </a:r>
              <a:br>
                <a:rPr lang="pt-BR" dirty="0"/>
              </a:br>
              <a:r>
                <a:rPr lang="pt-BR" dirty="0"/>
                <a:t>20 anos</a:t>
              </a:r>
              <a:br>
                <a:rPr lang="pt-BR" dirty="0"/>
              </a:br>
              <a:r>
                <a:rPr lang="pt-BR" dirty="0"/>
                <a:t>1.70m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C6509EF-B8AE-4300-A5F1-B09B58E76020}"/>
                </a:ext>
              </a:extLst>
            </p:cNvPr>
            <p:cNvSpPr txBox="1"/>
            <p:nvPr/>
          </p:nvSpPr>
          <p:spPr>
            <a:xfrm>
              <a:off x="6340915" y="5255558"/>
              <a:ext cx="2955907" cy="46734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tIns="72000" bIns="72000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Objetos do tipo </a:t>
              </a:r>
              <a:r>
                <a:rPr lang="pt-BR" dirty="0">
                  <a:solidFill>
                    <a:schemeClr val="accent3"/>
                  </a:solidFill>
                </a:rPr>
                <a:t>Pessoa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77E1AAA1-D814-4F38-B0B6-B3E87B9D4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6124" y="4654025"/>
              <a:ext cx="0" cy="63620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áfico 35" descr="Funcionário de escritório com preenchimento sólido">
              <a:extLst>
                <a:ext uri="{FF2B5EF4-FFF2-40B4-BE49-F238E27FC236}">
                  <a16:creationId xmlns:a16="http://schemas.microsoft.com/office/drawing/2014/main" id="{73D97258-3D83-4BD7-ABFD-09285790C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2126" y="2822364"/>
              <a:ext cx="658118" cy="658118"/>
            </a:xfrm>
            <a:prstGeom prst="rect">
              <a:avLst/>
            </a:prstGeom>
          </p:spPr>
        </p:pic>
        <p:pic>
          <p:nvPicPr>
            <p:cNvPr id="38" name="Gráfico 37" descr="Funcionária de escritório com preenchimento sólido">
              <a:extLst>
                <a:ext uri="{FF2B5EF4-FFF2-40B4-BE49-F238E27FC236}">
                  <a16:creationId xmlns:a16="http://schemas.microsoft.com/office/drawing/2014/main" id="{E7A00ED5-4BE7-4417-B0B9-99CB500C9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33245" y="2822364"/>
              <a:ext cx="658118" cy="658118"/>
            </a:xfrm>
            <a:prstGeom prst="rect">
              <a:avLst/>
            </a:prstGeom>
          </p:spPr>
        </p:pic>
        <p:pic>
          <p:nvPicPr>
            <p:cNvPr id="40" name="Gráfico 39" descr="Perfil de mulher com preenchimento sólido">
              <a:extLst>
                <a:ext uri="{FF2B5EF4-FFF2-40B4-BE49-F238E27FC236}">
                  <a16:creationId xmlns:a16="http://schemas.microsoft.com/office/drawing/2014/main" id="{AED95CB6-4C59-4943-83C0-1CBF305A1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1006" y="2822364"/>
              <a:ext cx="658118" cy="658118"/>
            </a:xfrm>
            <a:prstGeom prst="rect">
              <a:avLst/>
            </a:prstGeom>
          </p:spPr>
        </p:pic>
        <p:pic>
          <p:nvPicPr>
            <p:cNvPr id="46" name="Gráfico 45" descr="Perfil masculino com preenchimento sólido">
              <a:extLst>
                <a:ext uri="{FF2B5EF4-FFF2-40B4-BE49-F238E27FC236}">
                  <a16:creationId xmlns:a16="http://schemas.microsoft.com/office/drawing/2014/main" id="{BF1BC57D-A3DA-4C17-B5B7-530314564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89886" y="2822364"/>
              <a:ext cx="658118" cy="658118"/>
            </a:xfrm>
            <a:prstGeom prst="rect">
              <a:avLst/>
            </a:prstGeom>
          </p:spPr>
        </p:pic>
        <p:cxnSp>
          <p:nvCxnSpPr>
            <p:cNvPr id="48" name="Conector: Angulado 47">
              <a:extLst>
                <a:ext uri="{FF2B5EF4-FFF2-40B4-BE49-F238E27FC236}">
                  <a16:creationId xmlns:a16="http://schemas.microsoft.com/office/drawing/2014/main" id="{A4933346-9365-44D5-8F7E-F2316D0818A2}"/>
                </a:ext>
              </a:extLst>
            </p:cNvPr>
            <p:cNvCxnSpPr>
              <a:cxnSpLocks/>
              <a:stCxn id="13" idx="2"/>
              <a:endCxn id="29" idx="1"/>
            </p:cNvCxnSpPr>
            <p:nvPr/>
          </p:nvCxnSpPr>
          <p:spPr>
            <a:xfrm rot="16200000" flipH="1">
              <a:off x="5417704" y="4566017"/>
              <a:ext cx="829005" cy="1017417"/>
            </a:xfrm>
            <a:prstGeom prst="bentConnector2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: Angulado 51">
              <a:extLst>
                <a:ext uri="{FF2B5EF4-FFF2-40B4-BE49-F238E27FC236}">
                  <a16:creationId xmlns:a16="http://schemas.microsoft.com/office/drawing/2014/main" id="{3B98E387-6673-4695-A208-28D1A4A7DE15}"/>
                </a:ext>
              </a:extLst>
            </p:cNvPr>
            <p:cNvCxnSpPr>
              <a:cxnSpLocks/>
              <a:stCxn id="23" idx="2"/>
              <a:endCxn id="29" idx="3"/>
            </p:cNvCxnSpPr>
            <p:nvPr/>
          </p:nvCxnSpPr>
          <p:spPr>
            <a:xfrm rot="5400000">
              <a:off x="9376959" y="4546222"/>
              <a:ext cx="862871" cy="1023143"/>
            </a:xfrm>
            <a:prstGeom prst="bentConnector2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70402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Abstração</a:t>
            </a:r>
            <a:r>
              <a:rPr lang="pt-BR" dirty="0"/>
              <a:t> é o primeiro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conceito importante</a:t>
            </a:r>
          </a:p>
          <a:p>
            <a:pPr lvl="1"/>
            <a:r>
              <a:rPr lang="pt-BR" dirty="0"/>
              <a:t>O mundo real pode ser abstraído</a:t>
            </a:r>
          </a:p>
          <a:p>
            <a:pPr lvl="1"/>
            <a:endParaRPr lang="pt-BR" dirty="0"/>
          </a:p>
          <a:p>
            <a:r>
              <a:rPr lang="pt-BR" dirty="0"/>
              <a:t>A POO abstrai objetos através de uma classe</a:t>
            </a:r>
          </a:p>
          <a:p>
            <a:pPr lvl="1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Uma classe </a:t>
            </a:r>
            <a:r>
              <a:rPr lang="pt-BR" dirty="0"/>
              <a:t>agrupa/reúne/associa </a:t>
            </a:r>
          </a:p>
          <a:p>
            <a:pPr lvl="2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Dados</a:t>
            </a:r>
            <a:r>
              <a:rPr lang="pt-BR" dirty="0"/>
              <a:t>: atributos da classe</a:t>
            </a:r>
          </a:p>
          <a:p>
            <a:pPr lvl="2">
              <a:spcAft>
                <a:spcPts val="600"/>
              </a:spcAft>
            </a:pPr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Funções</a:t>
            </a:r>
            <a:r>
              <a:rPr lang="pt-BR" dirty="0"/>
              <a:t>: métodos da classe</a:t>
            </a:r>
          </a:p>
          <a:p>
            <a:pPr lvl="1"/>
            <a:r>
              <a:rPr lang="pt-BR" dirty="0"/>
              <a:t>Objetos são representantes de uma classe</a:t>
            </a:r>
          </a:p>
        </p:txBody>
      </p:sp>
    </p:spTree>
    <p:extLst>
      <p:ext uri="{BB962C8B-B14F-4D97-AF65-F5344CB8AC3E}">
        <p14:creationId xmlns:p14="http://schemas.microsoft.com/office/powerpoint/2010/main" val="3740304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Rede de tecnologia iluminada em uma tela de fundo escura">
            <a:extLst>
              <a:ext uri="{FF2B5EF4-FFF2-40B4-BE49-F238E27FC236}">
                <a16:creationId xmlns:a16="http://schemas.microsoft.com/office/drawing/2014/main" id="{A65A6A93-2A67-5681-EB42-C6188492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22329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D118696-AA8E-3448-3BEA-E6A967A20F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6148B8B-AA73-FB13-AE02-62EBF5034689}"/>
              </a:ext>
            </a:extLst>
          </p:cNvPr>
          <p:cNvGrpSpPr/>
          <p:nvPr/>
        </p:nvGrpSpPr>
        <p:grpSpPr>
          <a:xfrm>
            <a:off x="1544485" y="433455"/>
            <a:ext cx="3831435" cy="5709921"/>
            <a:chOff x="1472477" y="433455"/>
            <a:chExt cx="3831435" cy="5709921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C400472-08B2-F3DF-2443-AE6FCD0C7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8501" y="2450797"/>
              <a:ext cx="3615411" cy="3190726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B w="82550" h="44450" prst="angle"/>
              <a:contourClr>
                <a:sysClr val="windowText" lastClr="000000">
                  <a:lumMod val="75000"/>
                  <a:lumOff val="25000"/>
                </a:sysClr>
              </a:contourClr>
            </a:sp3d>
          </p:spPr>
        </p:pic>
        <p:pic>
          <p:nvPicPr>
            <p:cNvPr id="14" name="Imagem 13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50276960-196C-5FA4-4832-67E1E36CC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03381">
              <a:off x="2716153" y="5772710"/>
              <a:ext cx="1653418" cy="370666"/>
            </a:xfrm>
            <a:prstGeom prst="rect">
              <a:avLst/>
            </a:prstGeom>
            <a:scene3d>
              <a:camera prst="isometricOffAxis1Right"/>
              <a:lightRig rig="threePt" dir="t"/>
            </a:scene3d>
          </p:spPr>
        </p:pic>
        <p:sp>
          <p:nvSpPr>
            <p:cNvPr id="15" name="Título 1">
              <a:extLst>
                <a:ext uri="{FF2B5EF4-FFF2-40B4-BE49-F238E27FC236}">
                  <a16:creationId xmlns:a16="http://schemas.microsoft.com/office/drawing/2014/main" id="{93D84CD0-C111-8832-98CF-061DD4296E9E}"/>
                </a:ext>
              </a:extLst>
            </p:cNvPr>
            <p:cNvSpPr txBox="1">
              <a:spLocks/>
            </p:cNvSpPr>
            <p:nvPr/>
          </p:nvSpPr>
          <p:spPr>
            <a:xfrm>
              <a:off x="1688501" y="433455"/>
              <a:ext cx="3198374" cy="907314"/>
            </a:xfrm>
            <a:prstGeom prst="rect">
              <a:avLst/>
            </a:prstGeom>
          </p:spPr>
          <p:txBody>
            <a:bodyPr/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 spc="-100" baseline="0">
                  <a:solidFill>
                    <a:schemeClr val="tx2">
                      <a:satMod val="200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extLst/>
            </a:lstStyle>
            <a:p>
              <a:pPr algn="ctr"/>
              <a:r>
                <a:rPr lang="pt-BR" sz="4800" dirty="0">
                  <a:solidFill>
                    <a:schemeClr val="accent3">
                      <a:lumMod val="75000"/>
                    </a:schemeClr>
                  </a:solidFill>
                  <a:latin typeface="Bahnschrift" panose="020B0502040204020203" pitchFamily="34" charset="0"/>
                </a:rPr>
                <a:t>Apoie</a:t>
              </a:r>
              <a:endParaRPr lang="pt-BR" sz="4400" dirty="0">
                <a:solidFill>
                  <a:schemeClr val="accent3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6" name="Espaço Reservado para Conteúdo 2">
              <a:extLst>
                <a:ext uri="{FF2B5EF4-FFF2-40B4-BE49-F238E27FC236}">
                  <a16:creationId xmlns:a16="http://schemas.microsoft.com/office/drawing/2014/main" id="{BC0D250F-A5DA-BC2E-D639-FF895E3B41C1}"/>
                </a:ext>
              </a:extLst>
            </p:cNvPr>
            <p:cNvSpPr txBox="1">
              <a:spLocks/>
            </p:cNvSpPr>
            <p:nvPr/>
          </p:nvSpPr>
          <p:spPr>
            <a:xfrm>
              <a:off x="1472477" y="1340768"/>
              <a:ext cx="3630422" cy="576064"/>
            </a:xfrm>
            <a:prstGeom prst="rect">
              <a:avLst/>
            </a:prstGeom>
          </p:spPr>
          <p:txBody>
            <a:bodyPr/>
            <a:lstStyle>
              <a:lvl1pPr marL="411480" indent="-342900" algn="l" rtl="0" eaLnBrk="1" latinLnBrk="0" hangingPunct="1">
                <a:spcBef>
                  <a:spcPts val="700"/>
                </a:spcBef>
                <a:buClr>
                  <a:schemeClr val="tx2"/>
                </a:buClr>
                <a:buSzPct val="95000"/>
                <a:buFont typeface="Wingdings"/>
                <a:buChar char=""/>
                <a:defRPr kumimoji="0"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0664" indent="-28575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/>
                <a:buChar char="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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1872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3"/>
                <a:buChar char=""/>
                <a:defRPr kumimoji="0"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1328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/>
                <a:buChar char="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09928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19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93976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Wingdings 2"/>
                <a:buChar char="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 marL="68580" indent="0" algn="ctr">
                <a:spcAft>
                  <a:spcPts val="600"/>
                </a:spcAft>
                <a:buNone/>
              </a:pPr>
              <a:r>
                <a:rPr lang="pt-BR" dirty="0">
                  <a:latin typeface="Bahnschrift" panose="020B0502040204020203" pitchFamily="34" charset="0"/>
                </a:rPr>
                <a:t>A Criação do Curso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8A06149-D278-9D25-11B8-117B3CA802F5}"/>
              </a:ext>
            </a:extLst>
          </p:cNvPr>
          <p:cNvGrpSpPr/>
          <p:nvPr/>
        </p:nvGrpSpPr>
        <p:grpSpPr>
          <a:xfrm>
            <a:off x="4137203" y="1268760"/>
            <a:ext cx="7128791" cy="4541376"/>
            <a:chOff x="3269065" y="1800085"/>
            <a:chExt cx="5113950" cy="3257827"/>
          </a:xfrm>
        </p:grpSpPr>
        <p:sp>
          <p:nvSpPr>
            <p:cNvPr id="3" name="Forma Livre: Forma 19">
              <a:extLst>
                <a:ext uri="{FF2B5EF4-FFF2-40B4-BE49-F238E27FC236}">
                  <a16:creationId xmlns:a16="http://schemas.microsoft.com/office/drawing/2014/main" id="{0780D2EB-652A-18E8-139D-B7590DD93101}"/>
                </a:ext>
              </a:extLst>
            </p:cNvPr>
            <p:cNvSpPr/>
            <p:nvPr/>
          </p:nvSpPr>
          <p:spPr>
            <a:xfrm>
              <a:off x="6248404" y="2371975"/>
              <a:ext cx="688243" cy="302089"/>
            </a:xfrm>
            <a:custGeom>
              <a:avLst/>
              <a:gdLst>
                <a:gd name="connsiteX0" fmla="*/ 0 w 2164109"/>
                <a:gd name="connsiteY0" fmla="*/ 0 h 302089"/>
                <a:gd name="connsiteX1" fmla="*/ 2164109 w 2164109"/>
                <a:gd name="connsiteY1" fmla="*/ 0 h 302089"/>
                <a:gd name="connsiteX2" fmla="*/ 2164109 w 2164109"/>
                <a:gd name="connsiteY2" fmla="*/ 302089 h 302089"/>
                <a:gd name="connsiteX3" fmla="*/ 0 w 2164109"/>
                <a:gd name="connsiteY3" fmla="*/ 302089 h 302089"/>
                <a:gd name="connsiteX4" fmla="*/ 0 w 2164109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109" h="302089">
                  <a:moveTo>
                    <a:pt x="0" y="0"/>
                  </a:moveTo>
                  <a:lnTo>
                    <a:pt x="2164109" y="0"/>
                  </a:lnTo>
                  <a:lnTo>
                    <a:pt x="2164109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C++</a:t>
              </a:r>
            </a:p>
          </p:txBody>
        </p:sp>
        <p:sp>
          <p:nvSpPr>
            <p:cNvPr id="4" name="Elipse 20" descr="Processador com preenchimento sólido">
              <a:extLst>
                <a:ext uri="{FF2B5EF4-FFF2-40B4-BE49-F238E27FC236}">
                  <a16:creationId xmlns:a16="http://schemas.microsoft.com/office/drawing/2014/main" id="{B0D75AE0-F24F-83B7-E373-A8F98327A4D3}"/>
                </a:ext>
              </a:extLst>
            </p:cNvPr>
            <p:cNvSpPr/>
            <p:nvPr/>
          </p:nvSpPr>
          <p:spPr>
            <a:xfrm>
              <a:off x="5749046" y="2334213"/>
              <a:ext cx="377611" cy="377611"/>
            </a:xfrm>
            <a:prstGeom prst="ellipse">
              <a:avLst/>
            </a:prstGeom>
            <a:blipFill dpi="0"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5" name="Forma Livre: Forma 21">
              <a:extLst>
                <a:ext uri="{FF2B5EF4-FFF2-40B4-BE49-F238E27FC236}">
                  <a16:creationId xmlns:a16="http://schemas.microsoft.com/office/drawing/2014/main" id="{54752FE6-0D41-619E-63CA-6DB89AFF5BB2}"/>
                </a:ext>
              </a:extLst>
            </p:cNvPr>
            <p:cNvSpPr/>
            <p:nvPr/>
          </p:nvSpPr>
          <p:spPr>
            <a:xfrm>
              <a:off x="6455834" y="2824964"/>
              <a:ext cx="788469" cy="302089"/>
            </a:xfrm>
            <a:custGeom>
              <a:avLst/>
              <a:gdLst>
                <a:gd name="connsiteX0" fmla="*/ 0 w 1947641"/>
                <a:gd name="connsiteY0" fmla="*/ 0 h 302089"/>
                <a:gd name="connsiteX1" fmla="*/ 1947641 w 1947641"/>
                <a:gd name="connsiteY1" fmla="*/ 0 h 302089"/>
                <a:gd name="connsiteX2" fmla="*/ 1947641 w 1947641"/>
                <a:gd name="connsiteY2" fmla="*/ 302089 h 302089"/>
                <a:gd name="connsiteX3" fmla="*/ 0 w 1947641"/>
                <a:gd name="connsiteY3" fmla="*/ 302089 h 302089"/>
                <a:gd name="connsiteX4" fmla="*/ 0 w 1947641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641" h="302089">
                  <a:moveTo>
                    <a:pt x="0" y="0"/>
                  </a:moveTo>
                  <a:lnTo>
                    <a:pt x="1947641" y="0"/>
                  </a:lnTo>
                  <a:lnTo>
                    <a:pt x="1947641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677650"/>
                <a:satOff val="25000"/>
                <a:lumOff val="-3676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Jogos</a:t>
              </a:r>
            </a:p>
          </p:txBody>
        </p:sp>
        <p:sp>
          <p:nvSpPr>
            <p:cNvPr id="9" name="Elipse 22" descr="Controlador de jogo com preenchimento sólido">
              <a:extLst>
                <a:ext uri="{FF2B5EF4-FFF2-40B4-BE49-F238E27FC236}">
                  <a16:creationId xmlns:a16="http://schemas.microsoft.com/office/drawing/2014/main" id="{42E3E568-5449-7842-4D78-0B93B9561C55}"/>
                </a:ext>
              </a:extLst>
            </p:cNvPr>
            <p:cNvSpPr/>
            <p:nvPr/>
          </p:nvSpPr>
          <p:spPr>
            <a:xfrm>
              <a:off x="5953927" y="2787203"/>
              <a:ext cx="377611" cy="377611"/>
            </a:xfrm>
            <a:prstGeom prst="ellipse">
              <a:avLst/>
            </a:prstGeom>
            <a:blipFill dpi="0" rotWithShape="1"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1" name="Forma Livre: Forma 23">
              <a:extLst>
                <a:ext uri="{FF2B5EF4-FFF2-40B4-BE49-F238E27FC236}">
                  <a16:creationId xmlns:a16="http://schemas.microsoft.com/office/drawing/2014/main" id="{63A560C1-3CD3-18E3-9D8C-AF430484632C}"/>
                </a:ext>
              </a:extLst>
            </p:cNvPr>
            <p:cNvSpPr/>
            <p:nvPr/>
          </p:nvSpPr>
          <p:spPr>
            <a:xfrm>
              <a:off x="6526894" y="3277953"/>
              <a:ext cx="1375599" cy="302089"/>
            </a:xfrm>
            <a:custGeom>
              <a:avLst/>
              <a:gdLst>
                <a:gd name="connsiteX0" fmla="*/ 0 w 1881203"/>
                <a:gd name="connsiteY0" fmla="*/ 0 h 302089"/>
                <a:gd name="connsiteX1" fmla="*/ 1881203 w 1881203"/>
                <a:gd name="connsiteY1" fmla="*/ 0 h 302089"/>
                <a:gd name="connsiteX2" fmla="*/ 1881203 w 1881203"/>
                <a:gd name="connsiteY2" fmla="*/ 302089 h 302089"/>
                <a:gd name="connsiteX3" fmla="*/ 0 w 1881203"/>
                <a:gd name="connsiteY3" fmla="*/ 302089 h 302089"/>
                <a:gd name="connsiteX4" fmla="*/ 0 w 1881203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1203" h="302089">
                  <a:moveTo>
                    <a:pt x="0" y="0"/>
                  </a:moveTo>
                  <a:lnTo>
                    <a:pt x="1881203" y="0"/>
                  </a:lnTo>
                  <a:lnTo>
                    <a:pt x="1881203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1355300"/>
                <a:satOff val="50000"/>
                <a:lumOff val="-7353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Programação</a:t>
              </a:r>
            </a:p>
          </p:txBody>
        </p:sp>
        <p:sp>
          <p:nvSpPr>
            <p:cNvPr id="12" name="Elipse 24" descr="Web design com preenchimento sólido">
              <a:extLst>
                <a:ext uri="{FF2B5EF4-FFF2-40B4-BE49-F238E27FC236}">
                  <a16:creationId xmlns:a16="http://schemas.microsoft.com/office/drawing/2014/main" id="{1EB3E9EC-9BA7-90E8-413D-AE57DFA9999B}"/>
                </a:ext>
              </a:extLst>
            </p:cNvPr>
            <p:cNvSpPr/>
            <p:nvPr/>
          </p:nvSpPr>
          <p:spPr>
            <a:xfrm>
              <a:off x="6020365" y="3240192"/>
              <a:ext cx="377611" cy="377611"/>
            </a:xfrm>
            <a:prstGeom prst="ellipse">
              <a:avLst/>
            </a:prstGeom>
            <a:blipFill dpi="0" rotWithShape="0"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7" name="Forma Livre: Forma 25">
              <a:extLst>
                <a:ext uri="{FF2B5EF4-FFF2-40B4-BE49-F238E27FC236}">
                  <a16:creationId xmlns:a16="http://schemas.microsoft.com/office/drawing/2014/main" id="{46709A39-468C-2452-8AA3-7441F6344DFA}"/>
                </a:ext>
              </a:extLst>
            </p:cNvPr>
            <p:cNvSpPr/>
            <p:nvPr/>
          </p:nvSpPr>
          <p:spPr>
            <a:xfrm>
              <a:off x="6455834" y="3730943"/>
              <a:ext cx="1927181" cy="302089"/>
            </a:xfrm>
            <a:custGeom>
              <a:avLst/>
              <a:gdLst>
                <a:gd name="connsiteX0" fmla="*/ 0 w 1947641"/>
                <a:gd name="connsiteY0" fmla="*/ 0 h 302089"/>
                <a:gd name="connsiteX1" fmla="*/ 1947641 w 1947641"/>
                <a:gd name="connsiteY1" fmla="*/ 0 h 302089"/>
                <a:gd name="connsiteX2" fmla="*/ 1947641 w 1947641"/>
                <a:gd name="connsiteY2" fmla="*/ 302089 h 302089"/>
                <a:gd name="connsiteX3" fmla="*/ 0 w 1947641"/>
                <a:gd name="connsiteY3" fmla="*/ 302089 h 302089"/>
                <a:gd name="connsiteX4" fmla="*/ 0 w 1947641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641" h="302089">
                  <a:moveTo>
                    <a:pt x="0" y="0"/>
                  </a:moveTo>
                  <a:lnTo>
                    <a:pt x="1947641" y="0"/>
                  </a:lnTo>
                  <a:lnTo>
                    <a:pt x="1947641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2032949"/>
                <a:satOff val="75000"/>
                <a:lumOff val="-11029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>
                  <a:solidFill>
                    <a:prstClr val="white"/>
                  </a:solidFill>
                  <a:latin typeface="Calibri" panose="020F0502020204030204"/>
                </a:rPr>
                <a:t>Computação Gráfica</a:t>
              </a:r>
              <a:endParaRPr lang="pt-BR" sz="20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Elipse 26" descr="Cubo com preenchimento sólido">
              <a:extLst>
                <a:ext uri="{FF2B5EF4-FFF2-40B4-BE49-F238E27FC236}">
                  <a16:creationId xmlns:a16="http://schemas.microsoft.com/office/drawing/2014/main" id="{CC067325-0416-1F08-A07F-6D428687D7FC}"/>
                </a:ext>
              </a:extLst>
            </p:cNvPr>
            <p:cNvSpPr/>
            <p:nvPr/>
          </p:nvSpPr>
          <p:spPr>
            <a:xfrm>
              <a:off x="5953927" y="3693181"/>
              <a:ext cx="377611" cy="377611"/>
            </a:xfrm>
            <a:prstGeom prst="ellipse">
              <a:avLst/>
            </a:prstGeom>
            <a:blipFill dpi="0" rotWithShape="0"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9" name="Forma Livre: Forma 27">
              <a:extLst>
                <a:ext uri="{FF2B5EF4-FFF2-40B4-BE49-F238E27FC236}">
                  <a16:creationId xmlns:a16="http://schemas.microsoft.com/office/drawing/2014/main" id="{97CE8AD9-A2B1-A5B3-8AD5-61781CC38FA6}"/>
                </a:ext>
              </a:extLst>
            </p:cNvPr>
            <p:cNvSpPr/>
            <p:nvPr/>
          </p:nvSpPr>
          <p:spPr>
            <a:xfrm>
              <a:off x="6248401" y="4183932"/>
              <a:ext cx="1411429" cy="302089"/>
            </a:xfrm>
            <a:custGeom>
              <a:avLst/>
              <a:gdLst>
                <a:gd name="connsiteX0" fmla="*/ 0 w 2164109"/>
                <a:gd name="connsiteY0" fmla="*/ 0 h 302089"/>
                <a:gd name="connsiteX1" fmla="*/ 2164109 w 2164109"/>
                <a:gd name="connsiteY1" fmla="*/ 0 h 302089"/>
                <a:gd name="connsiteX2" fmla="*/ 2164109 w 2164109"/>
                <a:gd name="connsiteY2" fmla="*/ 302089 h 302089"/>
                <a:gd name="connsiteX3" fmla="*/ 0 w 2164109"/>
                <a:gd name="connsiteY3" fmla="*/ 302089 h 302089"/>
                <a:gd name="connsiteX4" fmla="*/ 0 w 2164109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109" h="302089">
                  <a:moveTo>
                    <a:pt x="0" y="0"/>
                  </a:moveTo>
                  <a:lnTo>
                    <a:pt x="2164109" y="0"/>
                  </a:lnTo>
                  <a:lnTo>
                    <a:pt x="2164109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2710599"/>
                <a:satOff val="100000"/>
                <a:lumOff val="-14706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Compiladores</a:t>
              </a:r>
            </a:p>
          </p:txBody>
        </p:sp>
        <p:sp>
          <p:nvSpPr>
            <p:cNvPr id="20" name="Elipse 28" descr="Binário com preenchimento sólido">
              <a:extLst>
                <a:ext uri="{FF2B5EF4-FFF2-40B4-BE49-F238E27FC236}">
                  <a16:creationId xmlns:a16="http://schemas.microsoft.com/office/drawing/2014/main" id="{8F033348-2884-1DC9-DB55-972BB04BDEBE}"/>
                </a:ext>
              </a:extLst>
            </p:cNvPr>
            <p:cNvSpPr/>
            <p:nvPr/>
          </p:nvSpPr>
          <p:spPr>
            <a:xfrm>
              <a:off x="5749046" y="4146171"/>
              <a:ext cx="377611" cy="377611"/>
            </a:xfrm>
            <a:prstGeom prst="ellipse">
              <a:avLst/>
            </a:prstGeom>
            <a:blipFill dpi="0" rotWithShape="0">
              <a:blip r:embed="rId1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21" name="Semicírculo 18">
              <a:extLst>
                <a:ext uri="{FF2B5EF4-FFF2-40B4-BE49-F238E27FC236}">
                  <a16:creationId xmlns:a16="http://schemas.microsoft.com/office/drawing/2014/main" id="{E4D7A6E6-2167-17DD-D88F-007AA9D57AF3}"/>
                </a:ext>
              </a:extLst>
            </p:cNvPr>
            <p:cNvSpPr/>
            <p:nvPr/>
          </p:nvSpPr>
          <p:spPr>
            <a:xfrm>
              <a:off x="3269065" y="1800085"/>
              <a:ext cx="3257827" cy="3257827"/>
            </a:xfrm>
            <a:prstGeom prst="blockArc">
              <a:avLst>
                <a:gd name="adj1" fmla="val 18900000"/>
                <a:gd name="adj2" fmla="val 2700000"/>
                <a:gd name="adj3" fmla="val 663"/>
              </a:avLst>
            </a:prstGeom>
            <a:noFill/>
            <a:ln w="12700" cap="flat" cmpd="sng" algn="ctr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  <a:sp3d z="-40000" prstMaterial="matte"/>
          </p:spPr>
        </p:sp>
      </p:grpSp>
    </p:spTree>
    <p:extLst>
      <p:ext uri="{BB962C8B-B14F-4D97-AF65-F5344CB8AC3E}">
        <p14:creationId xmlns:p14="http://schemas.microsoft.com/office/powerpoint/2010/main" val="274974851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pt-BR" b="1" dirty="0"/>
              <a:t>Programação Orientada a Objetos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pt-BR" dirty="0"/>
              <a:t>É uma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abordagem</a:t>
            </a:r>
            <a:r>
              <a:rPr lang="pt-BR" dirty="0"/>
              <a:t> para 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desenvolvimento de programas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baseada nas ideias</a:t>
            </a:r>
            <a:br>
              <a:rPr lang="pt-BR" dirty="0"/>
            </a:br>
            <a:r>
              <a:rPr lang="pt-BR" dirty="0"/>
              <a:t>de:</a:t>
            </a:r>
          </a:p>
          <a:p>
            <a:pPr lvl="2"/>
            <a:r>
              <a:rPr lang="pt-BR" dirty="0"/>
              <a:t>Abstração</a:t>
            </a:r>
          </a:p>
          <a:p>
            <a:pPr lvl="2"/>
            <a:r>
              <a:rPr lang="pt-BR" dirty="0"/>
              <a:t>Encapsulamento</a:t>
            </a:r>
          </a:p>
          <a:p>
            <a:pPr lvl="2"/>
            <a:r>
              <a:rPr lang="pt-BR" dirty="0"/>
              <a:t>Polimorfismo</a:t>
            </a:r>
          </a:p>
          <a:p>
            <a:pPr lvl="2"/>
            <a:r>
              <a:rPr lang="pt-BR" dirty="0"/>
              <a:t>Herança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F95C290-7A4F-4378-9D94-03F5E2C48840}"/>
              </a:ext>
            </a:extLst>
          </p:cNvPr>
          <p:cNvSpPr/>
          <p:nvPr/>
        </p:nvSpPr>
        <p:spPr>
          <a:xfrm>
            <a:off x="5807968" y="3861048"/>
            <a:ext cx="4104456" cy="1584176"/>
          </a:xfrm>
          <a:prstGeom prst="roundRect">
            <a:avLst>
              <a:gd name="adj" fmla="val 9447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pt-BR" sz="2400" dirty="0"/>
              <a:t>Um dos principais objetivos dessa abordagem é melhorar e facilitar o 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reuso de código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124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B72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B728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0C61E-3432-43BA-8E3E-6176550B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 Estruturada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12E321-D341-41F3-A85D-F024E32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programa é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constituído por</a:t>
            </a:r>
            <a:r>
              <a:rPr lang="pt-BR" dirty="0"/>
              <a:t>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CCE508-52F3-467D-AD70-02F2BCDE4020}"/>
              </a:ext>
            </a:extLst>
          </p:cNvPr>
          <p:cNvSpPr txBox="1"/>
          <p:nvPr/>
        </p:nvSpPr>
        <p:spPr>
          <a:xfrm>
            <a:off x="4367808" y="2629071"/>
            <a:ext cx="63199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nome;   </a:t>
            </a:r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nome do jogo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preco;   </a:t>
            </a:r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preço do jogo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horas;     </a:t>
            </a:r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quantidade de horas jogadas</a:t>
            </a:r>
            <a:br>
              <a:rPr lang="pt-B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custo;   </a:t>
            </a:r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valor por hora jogada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F715C7-F28F-4FF0-B7D9-0366655BB239}"/>
              </a:ext>
            </a:extLst>
          </p:cNvPr>
          <p:cNvSpPr txBox="1"/>
          <p:nvPr/>
        </p:nvSpPr>
        <p:spPr>
          <a:xfrm>
            <a:off x="4367808" y="4946065"/>
            <a:ext cx="6319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&amp; titulo,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&amp; jogo,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&amp; jogo,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tempo); 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&amp; jogo);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7614536-F26E-470B-B986-BC4ABD929654}"/>
              </a:ext>
            </a:extLst>
          </p:cNvPr>
          <p:cNvGrpSpPr/>
          <p:nvPr/>
        </p:nvGrpSpPr>
        <p:grpSpPr>
          <a:xfrm>
            <a:off x="11591237" y="6386092"/>
            <a:ext cx="593516" cy="471908"/>
            <a:chOff x="11582400" y="6381328"/>
            <a:chExt cx="593516" cy="471908"/>
          </a:xfrm>
        </p:grpSpPr>
        <p:sp>
          <p:nvSpPr>
            <p:cNvPr id="15" name="Triângulo isósceles 6">
              <a:extLst>
                <a:ext uri="{FF2B5EF4-FFF2-40B4-BE49-F238E27FC236}">
                  <a16:creationId xmlns:a16="http://schemas.microsoft.com/office/drawing/2014/main" id="{B25EC00F-7820-4859-8B9A-4866477F86E0}"/>
                </a:ext>
              </a:extLst>
            </p:cNvPr>
            <p:cNvSpPr/>
            <p:nvPr/>
          </p:nvSpPr>
          <p:spPr>
            <a:xfrm>
              <a:off x="11582400" y="6381328"/>
              <a:ext cx="593516" cy="464210"/>
            </a:xfrm>
            <a:custGeom>
              <a:avLst/>
              <a:gdLst>
                <a:gd name="connsiteX0" fmla="*/ 0 w 864096"/>
                <a:gd name="connsiteY0" fmla="*/ 1512168 h 1512168"/>
                <a:gd name="connsiteX1" fmla="*/ 432048 w 864096"/>
                <a:gd name="connsiteY1" fmla="*/ 0 h 1512168"/>
                <a:gd name="connsiteX2" fmla="*/ 864096 w 864096"/>
                <a:gd name="connsiteY2" fmla="*/ 1512168 h 1512168"/>
                <a:gd name="connsiteX3" fmla="*/ 0 w 864096"/>
                <a:gd name="connsiteY3" fmla="*/ 1512168 h 1512168"/>
                <a:gd name="connsiteX0" fmla="*/ 0 w 864096"/>
                <a:gd name="connsiteY0" fmla="*/ 787773 h 787773"/>
                <a:gd name="connsiteX1" fmla="*/ 847684 w 864096"/>
                <a:gd name="connsiteY1" fmla="*/ 0 h 787773"/>
                <a:gd name="connsiteX2" fmla="*/ 864096 w 864096"/>
                <a:gd name="connsiteY2" fmla="*/ 787773 h 787773"/>
                <a:gd name="connsiteX3" fmla="*/ 0 w 864096"/>
                <a:gd name="connsiteY3" fmla="*/ 787773 h 787773"/>
                <a:gd name="connsiteX0" fmla="*/ 0 w 864096"/>
                <a:gd name="connsiteY0" fmla="*/ 797298 h 797298"/>
                <a:gd name="connsiteX1" fmla="*/ 857209 w 864096"/>
                <a:gd name="connsiteY1" fmla="*/ 0 h 797298"/>
                <a:gd name="connsiteX2" fmla="*/ 864096 w 864096"/>
                <a:gd name="connsiteY2" fmla="*/ 797298 h 797298"/>
                <a:gd name="connsiteX3" fmla="*/ 0 w 864096"/>
                <a:gd name="connsiteY3" fmla="*/ 797298 h 797298"/>
                <a:gd name="connsiteX0" fmla="*/ 0 w 864096"/>
                <a:gd name="connsiteY0" fmla="*/ 799680 h 799680"/>
                <a:gd name="connsiteX1" fmla="*/ 861971 w 864096"/>
                <a:gd name="connsiteY1" fmla="*/ 0 h 799680"/>
                <a:gd name="connsiteX2" fmla="*/ 864096 w 864096"/>
                <a:gd name="connsiteY2" fmla="*/ 799680 h 799680"/>
                <a:gd name="connsiteX3" fmla="*/ 0 w 864096"/>
                <a:gd name="connsiteY3" fmla="*/ 799680 h 7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096" h="799680">
                  <a:moveTo>
                    <a:pt x="0" y="799680"/>
                  </a:moveTo>
                  <a:lnTo>
                    <a:pt x="861971" y="0"/>
                  </a:lnTo>
                  <a:cubicBezTo>
                    <a:pt x="864267" y="265766"/>
                    <a:pt x="861800" y="533914"/>
                    <a:pt x="864096" y="799680"/>
                  </a:cubicBezTo>
                  <a:lnTo>
                    <a:pt x="0" y="79968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A06B8FC-1276-43A7-8FEE-293E222AAC06}"/>
                </a:ext>
              </a:extLst>
            </p:cNvPr>
            <p:cNvSpPr/>
            <p:nvPr/>
          </p:nvSpPr>
          <p:spPr>
            <a:xfrm rot="5400000">
              <a:off x="11773177" y="6457539"/>
              <a:ext cx="3912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8580" indent="0">
                <a:buNone/>
              </a:pPr>
              <a:r>
                <a:rPr lang="pt-BR" sz="2000" b="1" dirty="0">
                  <a:solidFill>
                    <a:schemeClr val="bg1"/>
                  </a:solidFill>
                </a:rPr>
                <a:t>*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E452C0F-9239-9EC4-C6A4-3C0C6E28B6DA}"/>
              </a:ext>
            </a:extLst>
          </p:cNvPr>
          <p:cNvGrpSpPr/>
          <p:nvPr/>
        </p:nvGrpSpPr>
        <p:grpSpPr>
          <a:xfrm>
            <a:off x="1653324" y="2780928"/>
            <a:ext cx="2210427" cy="3456384"/>
            <a:chOff x="1653324" y="2780928"/>
            <a:chExt cx="2210427" cy="3456384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B995430-660F-A76C-5A22-4D7D9DAA549D}"/>
                </a:ext>
              </a:extLst>
            </p:cNvPr>
            <p:cNvGrpSpPr/>
            <p:nvPr/>
          </p:nvGrpSpPr>
          <p:grpSpPr>
            <a:xfrm>
              <a:off x="1653324" y="2780928"/>
              <a:ext cx="2210427" cy="1512168"/>
              <a:chOff x="1653324" y="2924944"/>
              <a:chExt cx="2210427" cy="1512168"/>
            </a:xfrm>
          </p:grpSpPr>
          <p:sp>
            <p:nvSpPr>
              <p:cNvPr id="18" name="Retângulo: Cantos Superiores Arredondados 17">
                <a:extLst>
                  <a:ext uri="{FF2B5EF4-FFF2-40B4-BE49-F238E27FC236}">
                    <a16:creationId xmlns:a16="http://schemas.microsoft.com/office/drawing/2014/main" id="{89DC33CA-DC40-4E3E-87CC-B5DF4FA2C75B}"/>
                  </a:ext>
                </a:extLst>
              </p:cNvPr>
              <p:cNvSpPr/>
              <p:nvPr/>
            </p:nvSpPr>
            <p:spPr>
              <a:xfrm rot="16200000">
                <a:off x="1271147" y="3468840"/>
                <a:ext cx="1188730" cy="424376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pt-BR" sz="1400" dirty="0"/>
                  <a:t>Dados</a:t>
                </a:r>
                <a:endParaRPr lang="pt-BR" dirty="0"/>
              </a:p>
            </p:txBody>
          </p:sp>
          <p:sp>
            <p:nvSpPr>
              <p:cNvPr id="21" name="Retângulo: Cantos Superiores Arredondados 20">
                <a:extLst>
                  <a:ext uri="{FF2B5EF4-FFF2-40B4-BE49-F238E27FC236}">
                    <a16:creationId xmlns:a16="http://schemas.microsoft.com/office/drawing/2014/main" id="{8C24CDDF-2CA2-49C2-BA1F-4D782E2225AA}"/>
                  </a:ext>
                </a:extLst>
              </p:cNvPr>
              <p:cNvSpPr/>
              <p:nvPr/>
            </p:nvSpPr>
            <p:spPr>
              <a:xfrm>
                <a:off x="2077699" y="2924944"/>
                <a:ext cx="1786052" cy="1512168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/>
              <a:lstStyle/>
              <a:p>
                <a:pPr algn="ctr"/>
                <a:r>
                  <a:rPr lang="pt-BR" sz="2000" dirty="0"/>
                  <a:t>Nome</a:t>
                </a:r>
              </a:p>
              <a:p>
                <a:pPr algn="ctr"/>
                <a:r>
                  <a:rPr lang="pt-BR" sz="2000" dirty="0"/>
                  <a:t>Preço</a:t>
                </a:r>
              </a:p>
              <a:p>
                <a:pPr algn="ctr"/>
                <a:r>
                  <a:rPr lang="pt-BR" sz="2000" dirty="0"/>
                  <a:t>Horas</a:t>
                </a:r>
                <a:br>
                  <a:rPr lang="pt-BR" sz="2000" dirty="0"/>
                </a:br>
                <a:r>
                  <a:rPr lang="pt-BR" sz="2000" dirty="0"/>
                  <a:t>Custo</a:t>
                </a:r>
              </a:p>
            </p:txBody>
          </p:sp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04027166-11A1-EAF4-556F-2E2A3BBDCF2D}"/>
                </a:ext>
              </a:extLst>
            </p:cNvPr>
            <p:cNvGrpSpPr/>
            <p:nvPr/>
          </p:nvGrpSpPr>
          <p:grpSpPr>
            <a:xfrm>
              <a:off x="1653324" y="4725144"/>
              <a:ext cx="2210427" cy="1512168"/>
              <a:chOff x="1653324" y="4437112"/>
              <a:chExt cx="2210427" cy="1512168"/>
            </a:xfrm>
          </p:grpSpPr>
          <p:sp>
            <p:nvSpPr>
              <p:cNvPr id="19" name="Retângulo: Cantos Superiores Arredondados 18">
                <a:extLst>
                  <a:ext uri="{FF2B5EF4-FFF2-40B4-BE49-F238E27FC236}">
                    <a16:creationId xmlns:a16="http://schemas.microsoft.com/office/drawing/2014/main" id="{B86D9749-DFA2-4221-976B-EBAFFAB26004}"/>
                  </a:ext>
                </a:extLst>
              </p:cNvPr>
              <p:cNvSpPr/>
              <p:nvPr/>
            </p:nvSpPr>
            <p:spPr>
              <a:xfrm rot="16200000">
                <a:off x="1271147" y="4979557"/>
                <a:ext cx="1188730" cy="424376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1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Funções</a:t>
                </a:r>
              </a:p>
            </p:txBody>
          </p:sp>
          <p:sp>
            <p:nvSpPr>
              <p:cNvPr id="22" name="Retângulo: Cantos Superiores Arredondados 21">
                <a:extLst>
                  <a:ext uri="{FF2B5EF4-FFF2-40B4-BE49-F238E27FC236}">
                    <a16:creationId xmlns:a16="http://schemas.microsoft.com/office/drawing/2014/main" id="{B0BB4C23-697E-4C16-BE07-3C230E0A30D6}"/>
                  </a:ext>
                </a:extLst>
              </p:cNvPr>
              <p:cNvSpPr/>
              <p:nvPr/>
            </p:nvSpPr>
            <p:spPr>
              <a:xfrm>
                <a:off x="2077699" y="4437112"/>
                <a:ext cx="1786052" cy="1512168"/>
              </a:xfrm>
              <a:prstGeom prst="round2SameRect">
                <a:avLst>
                  <a:gd name="adj1" fmla="val 0"/>
                  <a:gd name="adj2" fmla="val 1602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 anchorCtr="1"/>
              <a:lstStyle/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Adquirir</a:t>
                </a:r>
              </a:p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Atualizar Jogar</a:t>
                </a:r>
              </a:p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Exibir</a:t>
                </a:r>
                <a:endParaRPr lang="pt-BR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135D2EF9-7383-7AE6-56EF-267360400AAD}"/>
                </a:ext>
              </a:extLst>
            </p:cNvPr>
            <p:cNvGrpSpPr/>
            <p:nvPr/>
          </p:nvGrpSpPr>
          <p:grpSpPr>
            <a:xfrm>
              <a:off x="2243571" y="4293096"/>
              <a:ext cx="1404157" cy="432048"/>
              <a:chOff x="2243571" y="4293096"/>
              <a:chExt cx="1404157" cy="432048"/>
            </a:xfrm>
          </p:grpSpPr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id="{8C7DDC25-EBE8-9470-9E47-9C9C856A2B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3571" y="4293096"/>
                <a:ext cx="252029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7BADD343-33A8-4025-4F58-16B681F4DB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95600" y="4293096"/>
                <a:ext cx="21602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21E34E32-957A-6222-EEEF-A5042C7AF0F1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V="1">
                <a:off x="2711623" y="4293096"/>
                <a:ext cx="259102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DC388887-B62E-7A59-C646-DDEDE9DC07B5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H="1" flipV="1">
                <a:off x="2970725" y="4293096"/>
                <a:ext cx="24495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C684EDEE-08E4-C484-966E-6A96C027C2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5680" y="4293096"/>
                <a:ext cx="21602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146AD2E5-376B-07A7-97AA-DF02E7C3C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31704" y="4293096"/>
                <a:ext cx="21602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931782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12E321-D341-41F3-A85D-F024E32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funções</a:t>
            </a:r>
            <a:r>
              <a:rPr lang="pt-BR" dirty="0"/>
              <a:t> facilitam a </a:t>
            </a:r>
            <a:r>
              <a:rPr lang="pt-BR" dirty="0">
                <a:solidFill>
                  <a:schemeClr val="accent3"/>
                </a:solidFill>
              </a:rPr>
              <a:t>manipulação dos dados</a:t>
            </a:r>
          </a:p>
          <a:p>
            <a:pPr lvl="1"/>
            <a:r>
              <a:rPr lang="pt-BR" dirty="0"/>
              <a:t>Sempre indicamos sobre quais dados trabalhar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CCE508-52F3-467D-AD70-02F2BCDE4020}"/>
              </a:ext>
            </a:extLst>
          </p:cNvPr>
          <p:cNvSpPr txBox="1"/>
          <p:nvPr/>
        </p:nvSpPr>
        <p:spPr>
          <a:xfrm>
            <a:off x="4761611" y="4293096"/>
            <a:ext cx="57988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&amp; titulo,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&amp; jogo,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&amp; jogo,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tempo); 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&amp; jogo);</a:t>
            </a:r>
            <a:endParaRPr lang="pt-BR" sz="16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20C61E-3432-43BA-8E3E-6176550B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 Estruturada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B1C88CB-E9F1-B184-5CCF-F488F1DC1852}"/>
              </a:ext>
            </a:extLst>
          </p:cNvPr>
          <p:cNvGrpSpPr/>
          <p:nvPr/>
        </p:nvGrpSpPr>
        <p:grpSpPr>
          <a:xfrm>
            <a:off x="2113748" y="3140968"/>
            <a:ext cx="1980174" cy="3096344"/>
            <a:chOff x="1653324" y="2780928"/>
            <a:chExt cx="2210427" cy="3456384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9A068C2-F30C-E944-7468-2FBBA95FF324}"/>
                </a:ext>
              </a:extLst>
            </p:cNvPr>
            <p:cNvGrpSpPr/>
            <p:nvPr/>
          </p:nvGrpSpPr>
          <p:grpSpPr>
            <a:xfrm>
              <a:off x="1653324" y="2780928"/>
              <a:ext cx="2210427" cy="1512168"/>
              <a:chOff x="1653324" y="2924944"/>
              <a:chExt cx="2210427" cy="1512168"/>
            </a:xfrm>
          </p:grpSpPr>
          <p:sp>
            <p:nvSpPr>
              <p:cNvPr id="33" name="Retângulo: Cantos Superiores Arredondados 32">
                <a:extLst>
                  <a:ext uri="{FF2B5EF4-FFF2-40B4-BE49-F238E27FC236}">
                    <a16:creationId xmlns:a16="http://schemas.microsoft.com/office/drawing/2014/main" id="{B6C200EC-84A7-109F-7241-751E059A33D3}"/>
                  </a:ext>
                </a:extLst>
              </p:cNvPr>
              <p:cNvSpPr/>
              <p:nvPr/>
            </p:nvSpPr>
            <p:spPr>
              <a:xfrm rot="16200000">
                <a:off x="1271147" y="3468840"/>
                <a:ext cx="1188730" cy="424376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pt-BR" sz="1200" dirty="0"/>
                  <a:t>Dados</a:t>
                </a:r>
                <a:endParaRPr lang="pt-BR" sz="1600" dirty="0"/>
              </a:p>
            </p:txBody>
          </p:sp>
          <p:sp>
            <p:nvSpPr>
              <p:cNvPr id="34" name="Retângulo: Cantos Superiores Arredondados 33">
                <a:extLst>
                  <a:ext uri="{FF2B5EF4-FFF2-40B4-BE49-F238E27FC236}">
                    <a16:creationId xmlns:a16="http://schemas.microsoft.com/office/drawing/2014/main" id="{A7FF6174-A31F-38A6-F3FF-141EEB4F375F}"/>
                  </a:ext>
                </a:extLst>
              </p:cNvPr>
              <p:cNvSpPr/>
              <p:nvPr/>
            </p:nvSpPr>
            <p:spPr>
              <a:xfrm>
                <a:off x="2077699" y="2924944"/>
                <a:ext cx="1786052" cy="1512168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/>
              <a:lstStyle/>
              <a:p>
                <a:pPr algn="ctr"/>
                <a:r>
                  <a:rPr lang="pt-BR" dirty="0"/>
                  <a:t>Nome</a:t>
                </a:r>
              </a:p>
              <a:p>
                <a:pPr algn="ctr"/>
                <a:r>
                  <a:rPr lang="pt-BR" dirty="0"/>
                  <a:t>Preço</a:t>
                </a:r>
              </a:p>
              <a:p>
                <a:pPr algn="ctr"/>
                <a:r>
                  <a:rPr lang="pt-BR" dirty="0"/>
                  <a:t>Horas</a:t>
                </a:r>
                <a:br>
                  <a:rPr lang="pt-BR" dirty="0"/>
                </a:br>
                <a:r>
                  <a:rPr lang="pt-BR" dirty="0"/>
                  <a:t>Custo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13380EC-0740-3A34-B950-E779708275A9}"/>
                </a:ext>
              </a:extLst>
            </p:cNvPr>
            <p:cNvGrpSpPr/>
            <p:nvPr/>
          </p:nvGrpSpPr>
          <p:grpSpPr>
            <a:xfrm>
              <a:off x="1653324" y="4725144"/>
              <a:ext cx="2210427" cy="1512168"/>
              <a:chOff x="1653324" y="4437112"/>
              <a:chExt cx="2210427" cy="1512168"/>
            </a:xfrm>
          </p:grpSpPr>
          <p:sp>
            <p:nvSpPr>
              <p:cNvPr id="31" name="Retângulo: Cantos Superiores Arredondados 30">
                <a:extLst>
                  <a:ext uri="{FF2B5EF4-FFF2-40B4-BE49-F238E27FC236}">
                    <a16:creationId xmlns:a16="http://schemas.microsoft.com/office/drawing/2014/main" id="{8374B41F-7986-B808-F56A-DC59669D2DE2}"/>
                  </a:ext>
                </a:extLst>
              </p:cNvPr>
              <p:cNvSpPr/>
              <p:nvPr/>
            </p:nvSpPr>
            <p:spPr>
              <a:xfrm rot="16200000">
                <a:off x="1271147" y="4979557"/>
                <a:ext cx="1188730" cy="424376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Funções</a:t>
                </a:r>
              </a:p>
            </p:txBody>
          </p:sp>
          <p:sp>
            <p:nvSpPr>
              <p:cNvPr id="32" name="Retângulo: Cantos Superiores Arredondados 31">
                <a:extLst>
                  <a:ext uri="{FF2B5EF4-FFF2-40B4-BE49-F238E27FC236}">
                    <a16:creationId xmlns:a16="http://schemas.microsoft.com/office/drawing/2014/main" id="{7EF0932B-8FEF-00B5-207E-61CC90ADD8A6}"/>
                  </a:ext>
                </a:extLst>
              </p:cNvPr>
              <p:cNvSpPr/>
              <p:nvPr/>
            </p:nvSpPr>
            <p:spPr>
              <a:xfrm>
                <a:off x="2077699" y="4437112"/>
                <a:ext cx="1786052" cy="1512168"/>
              </a:xfrm>
              <a:prstGeom prst="round2SameRect">
                <a:avLst>
                  <a:gd name="adj1" fmla="val 0"/>
                  <a:gd name="adj2" fmla="val 1602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 anchorCtr="1"/>
              <a:lstStyle/>
              <a:p>
                <a:pPr algn="ctr"/>
                <a:r>
                  <a: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Adquirir</a:t>
                </a:r>
              </a:p>
              <a:p>
                <a:pPr algn="ctr"/>
                <a:r>
                  <a: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Atualizar Jogar</a:t>
                </a:r>
              </a:p>
              <a:p>
                <a:pPr algn="ctr"/>
                <a:r>
                  <a: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Exibir</a:t>
                </a:r>
                <a:endPara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88E3228-952D-AD08-FB90-372F7F036F65}"/>
                </a:ext>
              </a:extLst>
            </p:cNvPr>
            <p:cNvGrpSpPr/>
            <p:nvPr/>
          </p:nvGrpSpPr>
          <p:grpSpPr>
            <a:xfrm>
              <a:off x="2243571" y="4293096"/>
              <a:ext cx="1404157" cy="432048"/>
              <a:chOff x="2243571" y="4293096"/>
              <a:chExt cx="1404157" cy="432048"/>
            </a:xfrm>
          </p:grpSpPr>
          <p:cxnSp>
            <p:nvCxnSpPr>
              <p:cNvPr id="13" name="Conector Reto 7">
                <a:extLst>
                  <a:ext uri="{FF2B5EF4-FFF2-40B4-BE49-F238E27FC236}">
                    <a16:creationId xmlns:a16="http://schemas.microsoft.com/office/drawing/2014/main" id="{71E587C1-33BA-757C-28E9-84C0CC4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3571" y="4293096"/>
                <a:ext cx="252029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22">
                <a:extLst>
                  <a:ext uri="{FF2B5EF4-FFF2-40B4-BE49-F238E27FC236}">
                    <a16:creationId xmlns:a16="http://schemas.microsoft.com/office/drawing/2014/main" id="{4B45CC39-E235-6EC2-47BE-C3EED5BF1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95600" y="4293096"/>
                <a:ext cx="21602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26">
                <a:extLst>
                  <a:ext uri="{FF2B5EF4-FFF2-40B4-BE49-F238E27FC236}">
                    <a16:creationId xmlns:a16="http://schemas.microsoft.com/office/drawing/2014/main" id="{9CDB7154-5516-B3E1-8F88-F9985CE57D8C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 flipV="1">
                <a:off x="2711623" y="4293096"/>
                <a:ext cx="259102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7">
                <a:extLst>
                  <a:ext uri="{FF2B5EF4-FFF2-40B4-BE49-F238E27FC236}">
                    <a16:creationId xmlns:a16="http://schemas.microsoft.com/office/drawing/2014/main" id="{E814FF48-D8CB-BF96-412D-A5F7B8601DB1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 flipH="1" flipV="1">
                <a:off x="2970725" y="4293096"/>
                <a:ext cx="24495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8">
                <a:extLst>
                  <a:ext uri="{FF2B5EF4-FFF2-40B4-BE49-F238E27FC236}">
                    <a16:creationId xmlns:a16="http://schemas.microsoft.com/office/drawing/2014/main" id="{F9CE95EB-D88E-9741-D9A5-4A2D122EC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5680" y="4293096"/>
                <a:ext cx="21602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9">
                <a:extLst>
                  <a:ext uri="{FF2B5EF4-FFF2-40B4-BE49-F238E27FC236}">
                    <a16:creationId xmlns:a16="http://schemas.microsoft.com/office/drawing/2014/main" id="{CFCF1660-50F9-F5DC-609E-D92D6BB4AB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31704" y="4293096"/>
                <a:ext cx="21602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7114281-12A3-1B6E-168D-1D7D47D8C5DB}"/>
              </a:ext>
            </a:extLst>
          </p:cNvPr>
          <p:cNvGrpSpPr/>
          <p:nvPr/>
        </p:nvGrpSpPr>
        <p:grpSpPr>
          <a:xfrm>
            <a:off x="6539542" y="5442868"/>
            <a:ext cx="3824545" cy="866452"/>
            <a:chOff x="6312023" y="4346355"/>
            <a:chExt cx="3824545" cy="86645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92634E56-B7AD-AE33-98EB-F642BC676E36}"/>
                </a:ext>
              </a:extLst>
            </p:cNvPr>
            <p:cNvSpPr/>
            <p:nvPr/>
          </p:nvSpPr>
          <p:spPr>
            <a:xfrm>
              <a:off x="6312023" y="4708751"/>
              <a:ext cx="3824545" cy="504056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 w="190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53ACFE8-B234-CF39-E6E0-25EAB553EFB7}"/>
                </a:ext>
              </a:extLst>
            </p:cNvPr>
            <p:cNvSpPr txBox="1"/>
            <p:nvPr/>
          </p:nvSpPr>
          <p:spPr>
            <a:xfrm>
              <a:off x="6419709" y="4771467"/>
              <a:ext cx="3656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Funções recebem dados do tipo Jogo</a:t>
              </a:r>
            </a:p>
          </p:txBody>
        </p:sp>
        <p:sp>
          <p:nvSpPr>
            <p:cNvPr id="15" name="Seta: para a Direita 14">
              <a:extLst>
                <a:ext uri="{FF2B5EF4-FFF2-40B4-BE49-F238E27FC236}">
                  <a16:creationId xmlns:a16="http://schemas.microsoft.com/office/drawing/2014/main" id="{B752D85F-73B9-66FB-C38A-0D803FFA4AE5}"/>
                </a:ext>
              </a:extLst>
            </p:cNvPr>
            <p:cNvSpPr/>
            <p:nvPr/>
          </p:nvSpPr>
          <p:spPr>
            <a:xfrm rot="16200000">
              <a:off x="6683057" y="4337206"/>
              <a:ext cx="290388" cy="308686"/>
            </a:xfrm>
            <a:prstGeom prst="rightArrow">
              <a:avLst/>
            </a:prstGeom>
            <a:solidFill>
              <a:schemeClr val="accent3">
                <a:alpha val="50000"/>
              </a:schemeClr>
            </a:solidFill>
            <a:ln w="190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5D53954-8DB4-0C25-8AFA-FA28388BEA55}"/>
              </a:ext>
            </a:extLst>
          </p:cNvPr>
          <p:cNvGrpSpPr/>
          <p:nvPr/>
        </p:nvGrpSpPr>
        <p:grpSpPr>
          <a:xfrm>
            <a:off x="4651004" y="3383349"/>
            <a:ext cx="3824545" cy="909747"/>
            <a:chOff x="6312023" y="4581128"/>
            <a:chExt cx="3824545" cy="909747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D0F236A4-75DA-B2EF-FA84-2B8F74D90DE4}"/>
                </a:ext>
              </a:extLst>
            </p:cNvPr>
            <p:cNvSpPr/>
            <p:nvPr/>
          </p:nvSpPr>
          <p:spPr>
            <a:xfrm>
              <a:off x="6312023" y="4581128"/>
              <a:ext cx="3824545" cy="504056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 w="190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BB92576-C4AD-3EEF-F170-E4574E409656}"/>
                </a:ext>
              </a:extLst>
            </p:cNvPr>
            <p:cNvSpPr txBox="1"/>
            <p:nvPr/>
          </p:nvSpPr>
          <p:spPr>
            <a:xfrm>
              <a:off x="6419709" y="4648490"/>
              <a:ext cx="3714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Funções retornam dados do tipo Jogo</a:t>
              </a:r>
            </a:p>
          </p:txBody>
        </p:sp>
        <p:sp>
          <p:nvSpPr>
            <p:cNvPr id="22" name="Seta: para a Direita 21">
              <a:extLst>
                <a:ext uri="{FF2B5EF4-FFF2-40B4-BE49-F238E27FC236}">
                  <a16:creationId xmlns:a16="http://schemas.microsoft.com/office/drawing/2014/main" id="{3C7D976F-1C72-9464-43B5-96E1913B469F}"/>
                </a:ext>
              </a:extLst>
            </p:cNvPr>
            <p:cNvSpPr/>
            <p:nvPr/>
          </p:nvSpPr>
          <p:spPr>
            <a:xfrm rot="5400000">
              <a:off x="6614040" y="5191338"/>
              <a:ext cx="290388" cy="308686"/>
            </a:xfrm>
            <a:prstGeom prst="rightArrow">
              <a:avLst/>
            </a:prstGeom>
            <a:solidFill>
              <a:schemeClr val="accent3">
                <a:alpha val="50000"/>
              </a:schemeClr>
            </a:solidFill>
            <a:ln w="190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 dirty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55547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0C61E-3432-43BA-8E3E-6176550B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 Estruturada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12E321-D341-41F3-A85D-F024E32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funções</a:t>
            </a:r>
            <a:r>
              <a:rPr lang="pt-BR" dirty="0"/>
              <a:t> facilitam a </a:t>
            </a:r>
            <a:r>
              <a:rPr lang="pt-BR" dirty="0">
                <a:solidFill>
                  <a:schemeClr val="accent3"/>
                </a:solidFill>
              </a:rPr>
              <a:t>manipulação dos dados</a:t>
            </a:r>
          </a:p>
          <a:p>
            <a:pPr lvl="1"/>
            <a:r>
              <a:rPr lang="pt-BR" dirty="0"/>
              <a:t>Mas nada impede de acessarmos os dados diretamente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CCE508-52F3-467D-AD70-02F2BCDE4020}"/>
              </a:ext>
            </a:extLst>
          </p:cNvPr>
          <p:cNvSpPr txBox="1"/>
          <p:nvPr/>
        </p:nvSpPr>
        <p:spPr>
          <a:xfrm>
            <a:off x="4750069" y="3004229"/>
            <a:ext cx="560247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nome do jogo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preço do jogo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quantidade de horas jogadas</a:t>
            </a: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valor por hora jogada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&amp; jogo,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tempo);</a:t>
            </a:r>
          </a:p>
          <a:p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---------------------------------------------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gow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gow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, 2);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jogar por 2 horas</a:t>
            </a:r>
          </a:p>
          <a:p>
            <a:r>
              <a:rPr lang="pt-BR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gow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.horas += 2;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jogar por 2 horas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B1C88CB-E9F1-B184-5CCF-F488F1DC1852}"/>
              </a:ext>
            </a:extLst>
          </p:cNvPr>
          <p:cNvGrpSpPr/>
          <p:nvPr/>
        </p:nvGrpSpPr>
        <p:grpSpPr>
          <a:xfrm>
            <a:off x="2113748" y="3140968"/>
            <a:ext cx="1980174" cy="3096344"/>
            <a:chOff x="1653324" y="2780928"/>
            <a:chExt cx="2210427" cy="3456384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9A068C2-F30C-E944-7468-2FBBA95FF324}"/>
                </a:ext>
              </a:extLst>
            </p:cNvPr>
            <p:cNvGrpSpPr/>
            <p:nvPr/>
          </p:nvGrpSpPr>
          <p:grpSpPr>
            <a:xfrm>
              <a:off x="1653324" y="2780928"/>
              <a:ext cx="2210427" cy="1512168"/>
              <a:chOff x="1653324" y="2924944"/>
              <a:chExt cx="2210427" cy="1512168"/>
            </a:xfrm>
          </p:grpSpPr>
          <p:sp>
            <p:nvSpPr>
              <p:cNvPr id="33" name="Retângulo: Cantos Superiores Arredondados 32">
                <a:extLst>
                  <a:ext uri="{FF2B5EF4-FFF2-40B4-BE49-F238E27FC236}">
                    <a16:creationId xmlns:a16="http://schemas.microsoft.com/office/drawing/2014/main" id="{B6C200EC-84A7-109F-7241-751E059A33D3}"/>
                  </a:ext>
                </a:extLst>
              </p:cNvPr>
              <p:cNvSpPr/>
              <p:nvPr/>
            </p:nvSpPr>
            <p:spPr>
              <a:xfrm rot="16200000">
                <a:off x="1271147" y="3468840"/>
                <a:ext cx="1188730" cy="424376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pt-BR" sz="1200" dirty="0"/>
                  <a:t>Dados</a:t>
                </a:r>
                <a:endParaRPr lang="pt-BR" sz="1600" dirty="0"/>
              </a:p>
            </p:txBody>
          </p:sp>
          <p:sp>
            <p:nvSpPr>
              <p:cNvPr id="34" name="Retângulo: Cantos Superiores Arredondados 33">
                <a:extLst>
                  <a:ext uri="{FF2B5EF4-FFF2-40B4-BE49-F238E27FC236}">
                    <a16:creationId xmlns:a16="http://schemas.microsoft.com/office/drawing/2014/main" id="{A7FF6174-A31F-38A6-F3FF-141EEB4F375F}"/>
                  </a:ext>
                </a:extLst>
              </p:cNvPr>
              <p:cNvSpPr/>
              <p:nvPr/>
            </p:nvSpPr>
            <p:spPr>
              <a:xfrm>
                <a:off x="2077699" y="2924944"/>
                <a:ext cx="1786052" cy="1512168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/>
              <a:lstStyle/>
              <a:p>
                <a:pPr algn="ctr"/>
                <a:r>
                  <a:rPr lang="pt-BR" dirty="0"/>
                  <a:t>Nome</a:t>
                </a:r>
              </a:p>
              <a:p>
                <a:pPr algn="ctr"/>
                <a:r>
                  <a:rPr lang="pt-BR" dirty="0"/>
                  <a:t>Preço</a:t>
                </a:r>
              </a:p>
              <a:p>
                <a:pPr algn="ctr"/>
                <a:r>
                  <a:rPr lang="pt-BR" dirty="0"/>
                  <a:t>Horas</a:t>
                </a:r>
                <a:br>
                  <a:rPr lang="pt-BR" dirty="0"/>
                </a:br>
                <a:r>
                  <a:rPr lang="pt-BR" dirty="0"/>
                  <a:t>Custo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13380EC-0740-3A34-B950-E779708275A9}"/>
                </a:ext>
              </a:extLst>
            </p:cNvPr>
            <p:cNvGrpSpPr/>
            <p:nvPr/>
          </p:nvGrpSpPr>
          <p:grpSpPr>
            <a:xfrm>
              <a:off x="1653324" y="4725144"/>
              <a:ext cx="2210427" cy="1512168"/>
              <a:chOff x="1653324" y="4437112"/>
              <a:chExt cx="2210427" cy="1512168"/>
            </a:xfrm>
          </p:grpSpPr>
          <p:sp>
            <p:nvSpPr>
              <p:cNvPr id="31" name="Retângulo: Cantos Superiores Arredondados 30">
                <a:extLst>
                  <a:ext uri="{FF2B5EF4-FFF2-40B4-BE49-F238E27FC236}">
                    <a16:creationId xmlns:a16="http://schemas.microsoft.com/office/drawing/2014/main" id="{8374B41F-7986-B808-F56A-DC59669D2DE2}"/>
                  </a:ext>
                </a:extLst>
              </p:cNvPr>
              <p:cNvSpPr/>
              <p:nvPr/>
            </p:nvSpPr>
            <p:spPr>
              <a:xfrm rot="16200000">
                <a:off x="1271147" y="4979557"/>
                <a:ext cx="1188730" cy="424376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Funções</a:t>
                </a:r>
              </a:p>
            </p:txBody>
          </p:sp>
          <p:sp>
            <p:nvSpPr>
              <p:cNvPr id="32" name="Retângulo: Cantos Superiores Arredondados 31">
                <a:extLst>
                  <a:ext uri="{FF2B5EF4-FFF2-40B4-BE49-F238E27FC236}">
                    <a16:creationId xmlns:a16="http://schemas.microsoft.com/office/drawing/2014/main" id="{7EF0932B-8FEF-00B5-207E-61CC90ADD8A6}"/>
                  </a:ext>
                </a:extLst>
              </p:cNvPr>
              <p:cNvSpPr/>
              <p:nvPr/>
            </p:nvSpPr>
            <p:spPr>
              <a:xfrm>
                <a:off x="2077699" y="4437112"/>
                <a:ext cx="1786052" cy="1512168"/>
              </a:xfrm>
              <a:prstGeom prst="round2SameRect">
                <a:avLst>
                  <a:gd name="adj1" fmla="val 0"/>
                  <a:gd name="adj2" fmla="val 1602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 anchorCtr="1"/>
              <a:lstStyle/>
              <a:p>
                <a:pPr algn="ctr"/>
                <a:r>
                  <a: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Adquirir</a:t>
                </a:r>
              </a:p>
              <a:p>
                <a:pPr algn="ctr"/>
                <a:r>
                  <a: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Atualizar Jogar</a:t>
                </a:r>
              </a:p>
              <a:p>
                <a:pPr algn="ctr"/>
                <a:r>
                  <a: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Exibir</a:t>
                </a:r>
                <a:endPara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88E3228-952D-AD08-FB90-372F7F036F65}"/>
                </a:ext>
              </a:extLst>
            </p:cNvPr>
            <p:cNvGrpSpPr/>
            <p:nvPr/>
          </p:nvGrpSpPr>
          <p:grpSpPr>
            <a:xfrm>
              <a:off x="2243571" y="4293096"/>
              <a:ext cx="1404157" cy="432048"/>
              <a:chOff x="2243571" y="4293096"/>
              <a:chExt cx="1404157" cy="432048"/>
            </a:xfrm>
          </p:grpSpPr>
          <p:cxnSp>
            <p:nvCxnSpPr>
              <p:cNvPr id="13" name="Conector Reto 7">
                <a:extLst>
                  <a:ext uri="{FF2B5EF4-FFF2-40B4-BE49-F238E27FC236}">
                    <a16:creationId xmlns:a16="http://schemas.microsoft.com/office/drawing/2014/main" id="{71E587C1-33BA-757C-28E9-84C0CC4BF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3571" y="4293096"/>
                <a:ext cx="252029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22">
                <a:extLst>
                  <a:ext uri="{FF2B5EF4-FFF2-40B4-BE49-F238E27FC236}">
                    <a16:creationId xmlns:a16="http://schemas.microsoft.com/office/drawing/2014/main" id="{4B45CC39-E235-6EC2-47BE-C3EED5BF1A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95600" y="4293096"/>
                <a:ext cx="21602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26">
                <a:extLst>
                  <a:ext uri="{FF2B5EF4-FFF2-40B4-BE49-F238E27FC236}">
                    <a16:creationId xmlns:a16="http://schemas.microsoft.com/office/drawing/2014/main" id="{9CDB7154-5516-B3E1-8F88-F9985CE57D8C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 flipV="1">
                <a:off x="2711623" y="4293096"/>
                <a:ext cx="259102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7">
                <a:extLst>
                  <a:ext uri="{FF2B5EF4-FFF2-40B4-BE49-F238E27FC236}">
                    <a16:creationId xmlns:a16="http://schemas.microsoft.com/office/drawing/2014/main" id="{E814FF48-D8CB-BF96-412D-A5F7B8601DB1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 flipH="1" flipV="1">
                <a:off x="2970725" y="4293096"/>
                <a:ext cx="24495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8">
                <a:extLst>
                  <a:ext uri="{FF2B5EF4-FFF2-40B4-BE49-F238E27FC236}">
                    <a16:creationId xmlns:a16="http://schemas.microsoft.com/office/drawing/2014/main" id="{F9CE95EB-D88E-9741-D9A5-4A2D122EC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5680" y="4293096"/>
                <a:ext cx="21602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9">
                <a:extLst>
                  <a:ext uri="{FF2B5EF4-FFF2-40B4-BE49-F238E27FC236}">
                    <a16:creationId xmlns:a16="http://schemas.microsoft.com/office/drawing/2014/main" id="{CFCF1660-50F9-F5DC-609E-D92D6BB4AB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31704" y="4293096"/>
                <a:ext cx="216024" cy="432048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135765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0C61E-3432-43BA-8E3E-6176550B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 Orientada a Objetos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12E321-D341-41F3-A85D-F024E32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programa é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constituído por</a:t>
            </a:r>
            <a:r>
              <a:rPr lang="pt-BR" dirty="0"/>
              <a:t>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CCE508-52F3-467D-AD70-02F2BCDE4020}"/>
              </a:ext>
            </a:extLst>
          </p:cNvPr>
          <p:cNvSpPr txBox="1"/>
          <p:nvPr/>
        </p:nvSpPr>
        <p:spPr>
          <a:xfrm>
            <a:off x="4439816" y="2780928"/>
            <a:ext cx="631993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nome;   </a:t>
            </a:r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nome do jogo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preco;   </a:t>
            </a:r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preço do jogo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horas;     </a:t>
            </a:r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quantidade de horas jogadas</a:t>
            </a:r>
            <a:br>
              <a:rPr lang="pt-B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custo;   </a:t>
            </a:r>
            <a:r>
              <a:rPr lang="pt-BR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valor por hora jogada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&amp; titulo,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endParaRPr lang="pt-BR" sz="16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tempo); </a:t>
            </a:r>
            <a:endParaRPr lang="pt-BR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7415CA5-CEBF-4725-B2B5-C94AC725C6AD}"/>
              </a:ext>
            </a:extLst>
          </p:cNvPr>
          <p:cNvGrpSpPr/>
          <p:nvPr/>
        </p:nvGrpSpPr>
        <p:grpSpPr>
          <a:xfrm>
            <a:off x="1653324" y="2924944"/>
            <a:ext cx="2210427" cy="3024336"/>
            <a:chOff x="7515466" y="2083619"/>
            <a:chExt cx="1983118" cy="2086156"/>
          </a:xfrm>
        </p:grpSpPr>
        <p:sp>
          <p:nvSpPr>
            <p:cNvPr id="21" name="Retângulo: Cantos Superiores Arredondados 20">
              <a:extLst>
                <a:ext uri="{FF2B5EF4-FFF2-40B4-BE49-F238E27FC236}">
                  <a16:creationId xmlns:a16="http://schemas.microsoft.com/office/drawing/2014/main" id="{FB1E7F23-E6FF-433E-96FA-6F8843039370}"/>
                </a:ext>
              </a:extLst>
            </p:cNvPr>
            <p:cNvSpPr/>
            <p:nvPr/>
          </p:nvSpPr>
          <p:spPr>
            <a:xfrm rot="16200000">
              <a:off x="7300301" y="2433858"/>
              <a:ext cx="819974" cy="380735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pt-BR" sz="1400" dirty="0"/>
                <a:t>Dados</a:t>
              </a:r>
              <a:endParaRPr lang="pt-BR" dirty="0"/>
            </a:p>
          </p:txBody>
        </p:sp>
        <p:sp>
          <p:nvSpPr>
            <p:cNvPr id="22" name="Retângulo: Cantos Superiores Arredondados 21">
              <a:extLst>
                <a:ext uri="{FF2B5EF4-FFF2-40B4-BE49-F238E27FC236}">
                  <a16:creationId xmlns:a16="http://schemas.microsoft.com/office/drawing/2014/main" id="{EDA9FB9F-6018-4A6B-A74A-4E39632EE56F}"/>
                </a:ext>
              </a:extLst>
            </p:cNvPr>
            <p:cNvSpPr/>
            <p:nvPr/>
          </p:nvSpPr>
          <p:spPr>
            <a:xfrm rot="16200000">
              <a:off x="7295847" y="3404709"/>
              <a:ext cx="819974" cy="380735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Funções</a:t>
              </a:r>
            </a:p>
          </p:txBody>
        </p: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AA2202E8-20F2-4B8C-860F-E5617FA5CC07}"/>
                </a:ext>
              </a:extLst>
            </p:cNvPr>
            <p:cNvGrpSpPr/>
            <p:nvPr/>
          </p:nvGrpSpPr>
          <p:grpSpPr>
            <a:xfrm>
              <a:off x="7896200" y="2083619"/>
              <a:ext cx="1602384" cy="2086156"/>
              <a:chOff x="9210500" y="2991288"/>
              <a:chExt cx="1656184" cy="2086156"/>
            </a:xfrm>
          </p:grpSpPr>
          <p:sp>
            <p:nvSpPr>
              <p:cNvPr id="24" name="Retângulo: Cantos Superiores Arredondados 23">
                <a:extLst>
                  <a:ext uri="{FF2B5EF4-FFF2-40B4-BE49-F238E27FC236}">
                    <a16:creationId xmlns:a16="http://schemas.microsoft.com/office/drawing/2014/main" id="{F68C8DF7-2424-4C03-81F0-60B59945CBD1}"/>
                  </a:ext>
                </a:extLst>
              </p:cNvPr>
              <p:cNvSpPr/>
              <p:nvPr/>
            </p:nvSpPr>
            <p:spPr>
              <a:xfrm>
                <a:off x="9210500" y="2991288"/>
                <a:ext cx="1656184" cy="1043078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/>
              <a:lstStyle/>
              <a:p>
                <a:pPr algn="ctr"/>
                <a:r>
                  <a:rPr lang="pt-BR" sz="2000" dirty="0"/>
                  <a:t>Nome</a:t>
                </a:r>
              </a:p>
              <a:p>
                <a:pPr algn="ctr"/>
                <a:r>
                  <a:rPr lang="pt-BR" sz="2000" dirty="0"/>
                  <a:t>Preço</a:t>
                </a:r>
              </a:p>
              <a:p>
                <a:pPr algn="ctr"/>
                <a:r>
                  <a:rPr lang="pt-BR" sz="2000" dirty="0"/>
                  <a:t>Horas</a:t>
                </a:r>
              </a:p>
              <a:p>
                <a:pPr algn="ctr"/>
                <a:r>
                  <a:rPr lang="pt-BR" sz="2000" dirty="0"/>
                  <a:t>Custo</a:t>
                </a:r>
              </a:p>
            </p:txBody>
          </p:sp>
          <p:sp>
            <p:nvSpPr>
              <p:cNvPr id="25" name="Retângulo: Cantos Superiores Arredondados 24">
                <a:extLst>
                  <a:ext uri="{FF2B5EF4-FFF2-40B4-BE49-F238E27FC236}">
                    <a16:creationId xmlns:a16="http://schemas.microsoft.com/office/drawing/2014/main" id="{4FB61D33-BDA2-45BC-962E-3C05B16BC8D0}"/>
                  </a:ext>
                </a:extLst>
              </p:cNvPr>
              <p:cNvSpPr/>
              <p:nvPr/>
            </p:nvSpPr>
            <p:spPr>
              <a:xfrm>
                <a:off x="9210500" y="4034366"/>
                <a:ext cx="1656184" cy="1043078"/>
              </a:xfrm>
              <a:prstGeom prst="round2SameRect">
                <a:avLst>
                  <a:gd name="adj1" fmla="val 0"/>
                  <a:gd name="adj2" fmla="val 1602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 anchorCtr="1"/>
              <a:lstStyle/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Adquirir</a:t>
                </a:r>
              </a:p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Atualizar Jogar</a:t>
                </a:r>
              </a:p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Exibir</a:t>
                </a:r>
                <a:endParaRPr lang="pt-BR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315729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0C61E-3432-43BA-8E3E-6176550B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 Orientada a Objetos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12E321-D341-41F3-A85D-F024E32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funções</a:t>
            </a:r>
            <a:r>
              <a:rPr lang="pt-BR" dirty="0"/>
              <a:t> não precisam indicar </a:t>
            </a:r>
            <a:r>
              <a:rPr lang="pt-BR" dirty="0">
                <a:solidFill>
                  <a:schemeClr val="accent3"/>
                </a:solidFill>
              </a:rPr>
              <a:t>sobre qual dado agir</a:t>
            </a:r>
          </a:p>
          <a:p>
            <a:pPr lvl="1"/>
            <a:r>
              <a:rPr lang="pt-BR" dirty="0"/>
              <a:t>Elas sempre agem sobre os dados associados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CCE508-52F3-467D-AD70-02F2BCDE4020}"/>
              </a:ext>
            </a:extLst>
          </p:cNvPr>
          <p:cNvSpPr txBox="1"/>
          <p:nvPr/>
        </p:nvSpPr>
        <p:spPr>
          <a:xfrm>
            <a:off x="4511824" y="3140968"/>
            <a:ext cx="631993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nome do 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preço do jogo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  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quantidade de horas jogadas</a:t>
            </a: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   </a:t>
            </a: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valor por hora jogada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&amp; titulo,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tempo); </a:t>
            </a:r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7415CA5-CEBF-4725-B2B5-C94AC725C6AD}"/>
              </a:ext>
            </a:extLst>
          </p:cNvPr>
          <p:cNvGrpSpPr/>
          <p:nvPr/>
        </p:nvGrpSpPr>
        <p:grpSpPr>
          <a:xfrm>
            <a:off x="2135560" y="3165148"/>
            <a:ext cx="1999910" cy="2736304"/>
            <a:chOff x="7515466" y="2083619"/>
            <a:chExt cx="1983118" cy="2086156"/>
          </a:xfrm>
        </p:grpSpPr>
        <p:sp>
          <p:nvSpPr>
            <p:cNvPr id="21" name="Retângulo: Cantos Superiores Arredondados 20">
              <a:extLst>
                <a:ext uri="{FF2B5EF4-FFF2-40B4-BE49-F238E27FC236}">
                  <a16:creationId xmlns:a16="http://schemas.microsoft.com/office/drawing/2014/main" id="{FB1E7F23-E6FF-433E-96FA-6F8843039370}"/>
                </a:ext>
              </a:extLst>
            </p:cNvPr>
            <p:cNvSpPr/>
            <p:nvPr/>
          </p:nvSpPr>
          <p:spPr>
            <a:xfrm rot="16200000">
              <a:off x="7300301" y="2433858"/>
              <a:ext cx="819974" cy="380735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pt-BR" sz="1200" dirty="0"/>
                <a:t>Dados</a:t>
              </a:r>
              <a:endParaRPr lang="pt-BR" sz="1600" dirty="0"/>
            </a:p>
          </p:txBody>
        </p:sp>
        <p:sp>
          <p:nvSpPr>
            <p:cNvPr id="22" name="Retângulo: Cantos Superiores Arredondados 21">
              <a:extLst>
                <a:ext uri="{FF2B5EF4-FFF2-40B4-BE49-F238E27FC236}">
                  <a16:creationId xmlns:a16="http://schemas.microsoft.com/office/drawing/2014/main" id="{EDA9FB9F-6018-4A6B-A74A-4E39632EE56F}"/>
                </a:ext>
              </a:extLst>
            </p:cNvPr>
            <p:cNvSpPr/>
            <p:nvPr/>
          </p:nvSpPr>
          <p:spPr>
            <a:xfrm rot="16200000">
              <a:off x="7295847" y="3404709"/>
              <a:ext cx="819974" cy="380735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Funções</a:t>
              </a:r>
            </a:p>
          </p:txBody>
        </p: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AA2202E8-20F2-4B8C-860F-E5617FA5CC07}"/>
                </a:ext>
              </a:extLst>
            </p:cNvPr>
            <p:cNvGrpSpPr/>
            <p:nvPr/>
          </p:nvGrpSpPr>
          <p:grpSpPr>
            <a:xfrm>
              <a:off x="7896200" y="2083619"/>
              <a:ext cx="1602384" cy="2086156"/>
              <a:chOff x="9210500" y="2991288"/>
              <a:chExt cx="1656184" cy="2086156"/>
            </a:xfrm>
          </p:grpSpPr>
          <p:sp>
            <p:nvSpPr>
              <p:cNvPr id="24" name="Retângulo: Cantos Superiores Arredondados 23">
                <a:extLst>
                  <a:ext uri="{FF2B5EF4-FFF2-40B4-BE49-F238E27FC236}">
                    <a16:creationId xmlns:a16="http://schemas.microsoft.com/office/drawing/2014/main" id="{F68C8DF7-2424-4C03-81F0-60B59945CBD1}"/>
                  </a:ext>
                </a:extLst>
              </p:cNvPr>
              <p:cNvSpPr/>
              <p:nvPr/>
            </p:nvSpPr>
            <p:spPr>
              <a:xfrm>
                <a:off x="9210500" y="2991288"/>
                <a:ext cx="1656184" cy="1043078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/>
              <a:lstStyle/>
              <a:p>
                <a:pPr algn="ctr"/>
                <a:r>
                  <a:rPr lang="pt-BR" dirty="0"/>
                  <a:t>Nome</a:t>
                </a:r>
              </a:p>
              <a:p>
                <a:pPr algn="ctr"/>
                <a:r>
                  <a:rPr lang="pt-BR" dirty="0"/>
                  <a:t>Preço</a:t>
                </a:r>
              </a:p>
              <a:p>
                <a:pPr algn="ctr"/>
                <a:r>
                  <a:rPr lang="pt-BR" dirty="0"/>
                  <a:t>Horas</a:t>
                </a:r>
              </a:p>
              <a:p>
                <a:pPr algn="ctr"/>
                <a:r>
                  <a:rPr lang="pt-BR" dirty="0"/>
                  <a:t>Custo</a:t>
                </a:r>
              </a:p>
            </p:txBody>
          </p:sp>
          <p:sp>
            <p:nvSpPr>
              <p:cNvPr id="25" name="Retângulo: Cantos Superiores Arredondados 24">
                <a:extLst>
                  <a:ext uri="{FF2B5EF4-FFF2-40B4-BE49-F238E27FC236}">
                    <a16:creationId xmlns:a16="http://schemas.microsoft.com/office/drawing/2014/main" id="{4FB61D33-BDA2-45BC-962E-3C05B16BC8D0}"/>
                  </a:ext>
                </a:extLst>
              </p:cNvPr>
              <p:cNvSpPr/>
              <p:nvPr/>
            </p:nvSpPr>
            <p:spPr>
              <a:xfrm>
                <a:off x="9210500" y="4034366"/>
                <a:ext cx="1656184" cy="1043078"/>
              </a:xfrm>
              <a:prstGeom prst="round2SameRect">
                <a:avLst>
                  <a:gd name="adj1" fmla="val 0"/>
                  <a:gd name="adj2" fmla="val 1602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 anchorCtr="1"/>
              <a:lstStyle/>
              <a:p>
                <a:pPr algn="ctr"/>
                <a:r>
                  <a: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Adquirir</a:t>
                </a:r>
              </a:p>
              <a:p>
                <a:pPr algn="ctr"/>
                <a:r>
                  <a: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Atualizar Jogar</a:t>
                </a:r>
              </a:p>
              <a:p>
                <a:pPr algn="ctr"/>
                <a:r>
                  <a: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Exibir</a:t>
                </a:r>
                <a:endPara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360769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CF8B8-6D75-4B74-B720-B7CECFF1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8D9626-4349-401E-9417-9B52E916A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dos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pilares da orientação a objetos</a:t>
            </a:r>
            <a:r>
              <a:rPr lang="pt-BR" dirty="0"/>
              <a:t> é a abstração</a:t>
            </a:r>
          </a:p>
          <a:p>
            <a:pPr lvl="1"/>
            <a:r>
              <a:rPr lang="pt-BR" dirty="0"/>
              <a:t>A vida é cheia de complexidades</a:t>
            </a:r>
          </a:p>
          <a:p>
            <a:pPr lvl="1"/>
            <a:r>
              <a:rPr lang="pt-BR" dirty="0"/>
              <a:t>A abstração é uma forma de lidar com essa complexidade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F8EE1C-A75F-206E-2DF7-B0978B981992}"/>
              </a:ext>
            </a:extLst>
          </p:cNvPr>
          <p:cNvSpPr txBox="1"/>
          <p:nvPr/>
        </p:nvSpPr>
        <p:spPr>
          <a:xfrm>
            <a:off x="2279576" y="4005064"/>
            <a:ext cx="6864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pt-BR" sz="2800" dirty="0"/>
              <a:t>"Abstração é a </a:t>
            </a:r>
            <a:r>
              <a:rPr lang="pt-BR" sz="2800" dirty="0">
                <a:solidFill>
                  <a:schemeClr val="accent3"/>
                </a:solidFill>
              </a:rPr>
              <a:t>habilidade de concentrar nos aspectos essenciais</a:t>
            </a:r>
            <a:r>
              <a:rPr lang="pt-BR" sz="2800" dirty="0"/>
              <a:t> de um contexto qualquer, ignorando características menos importantes ou acidentais."</a:t>
            </a:r>
          </a:p>
        </p:txBody>
      </p:sp>
    </p:spTree>
    <p:extLst>
      <p:ext uri="{BB962C8B-B14F-4D97-AF65-F5344CB8AC3E}">
        <p14:creationId xmlns:p14="http://schemas.microsoft.com/office/powerpoint/2010/main" val="300004583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 descr="Caminhão monstro com preenchimento sólido">
            <a:extLst>
              <a:ext uri="{FF2B5EF4-FFF2-40B4-BE49-F238E27FC236}">
                <a16:creationId xmlns:a16="http://schemas.microsoft.com/office/drawing/2014/main" id="{C3F67D6A-2C80-46BC-A1E4-84DB89F8E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19556">
            <a:off x="5353753" y="3656891"/>
            <a:ext cx="1553180" cy="15531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0CF8B8-6D75-4B74-B720-B7CECFF1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8D9626-4349-401E-9417-9B52E916A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Carro</a:t>
            </a:r>
            <a:r>
              <a:rPr lang="pt-BR" dirty="0"/>
              <a:t> em um Jogo 2D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355C918B-7EB6-46BD-A762-8406749D03A2}"/>
              </a:ext>
            </a:extLst>
          </p:cNvPr>
          <p:cNvSpPr/>
          <p:nvPr/>
        </p:nvSpPr>
        <p:spPr>
          <a:xfrm>
            <a:off x="1559496" y="4763517"/>
            <a:ext cx="7939088" cy="938212"/>
          </a:xfrm>
          <a:custGeom>
            <a:avLst/>
            <a:gdLst>
              <a:gd name="connsiteX0" fmla="*/ 0 w 7319963"/>
              <a:gd name="connsiteY0" fmla="*/ 852487 h 852487"/>
              <a:gd name="connsiteX1" fmla="*/ 2000250 w 7319963"/>
              <a:gd name="connsiteY1" fmla="*/ 138112 h 852487"/>
              <a:gd name="connsiteX2" fmla="*/ 3009900 w 7319963"/>
              <a:gd name="connsiteY2" fmla="*/ 842962 h 852487"/>
              <a:gd name="connsiteX3" fmla="*/ 4381500 w 7319963"/>
              <a:gd name="connsiteY3" fmla="*/ 190500 h 852487"/>
              <a:gd name="connsiteX4" fmla="*/ 5967413 w 7319963"/>
              <a:gd name="connsiteY4" fmla="*/ 0 h 852487"/>
              <a:gd name="connsiteX5" fmla="*/ 7319963 w 7319963"/>
              <a:gd name="connsiteY5" fmla="*/ 776287 h 852487"/>
              <a:gd name="connsiteX6" fmla="*/ 0 w 7319963"/>
              <a:gd name="connsiteY6" fmla="*/ 852487 h 852487"/>
              <a:gd name="connsiteX0" fmla="*/ 0 w 7605713"/>
              <a:gd name="connsiteY0" fmla="*/ 938212 h 938212"/>
              <a:gd name="connsiteX1" fmla="*/ 2286000 w 7605713"/>
              <a:gd name="connsiteY1" fmla="*/ 138112 h 938212"/>
              <a:gd name="connsiteX2" fmla="*/ 3295650 w 7605713"/>
              <a:gd name="connsiteY2" fmla="*/ 842962 h 938212"/>
              <a:gd name="connsiteX3" fmla="*/ 4667250 w 7605713"/>
              <a:gd name="connsiteY3" fmla="*/ 190500 h 938212"/>
              <a:gd name="connsiteX4" fmla="*/ 6253163 w 7605713"/>
              <a:gd name="connsiteY4" fmla="*/ 0 h 938212"/>
              <a:gd name="connsiteX5" fmla="*/ 7605713 w 7605713"/>
              <a:gd name="connsiteY5" fmla="*/ 776287 h 938212"/>
              <a:gd name="connsiteX6" fmla="*/ 0 w 7605713"/>
              <a:gd name="connsiteY6" fmla="*/ 938212 h 938212"/>
              <a:gd name="connsiteX0" fmla="*/ 0 w 7939088"/>
              <a:gd name="connsiteY0" fmla="*/ 938212 h 938212"/>
              <a:gd name="connsiteX1" fmla="*/ 2286000 w 7939088"/>
              <a:gd name="connsiteY1" fmla="*/ 138112 h 938212"/>
              <a:gd name="connsiteX2" fmla="*/ 3295650 w 7939088"/>
              <a:gd name="connsiteY2" fmla="*/ 842962 h 938212"/>
              <a:gd name="connsiteX3" fmla="*/ 4667250 w 7939088"/>
              <a:gd name="connsiteY3" fmla="*/ 190500 h 938212"/>
              <a:gd name="connsiteX4" fmla="*/ 6253163 w 7939088"/>
              <a:gd name="connsiteY4" fmla="*/ 0 h 938212"/>
              <a:gd name="connsiteX5" fmla="*/ 7939088 w 7939088"/>
              <a:gd name="connsiteY5" fmla="*/ 938212 h 938212"/>
              <a:gd name="connsiteX6" fmla="*/ 0 w 7939088"/>
              <a:gd name="connsiteY6" fmla="*/ 938212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39088" h="938212">
                <a:moveTo>
                  <a:pt x="0" y="938212"/>
                </a:moveTo>
                <a:lnTo>
                  <a:pt x="2286000" y="138112"/>
                </a:lnTo>
                <a:lnTo>
                  <a:pt x="3295650" y="842962"/>
                </a:lnTo>
                <a:lnTo>
                  <a:pt x="4667250" y="190500"/>
                </a:lnTo>
                <a:lnTo>
                  <a:pt x="6253163" y="0"/>
                </a:lnTo>
                <a:lnTo>
                  <a:pt x="7939088" y="938212"/>
                </a:lnTo>
                <a:lnTo>
                  <a:pt x="0" y="93821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Gráfico 29" descr="Seta: Curva no sentido anti-horário com preenchimento sólido">
            <a:extLst>
              <a:ext uri="{FF2B5EF4-FFF2-40B4-BE49-F238E27FC236}">
                <a16:creationId xmlns:a16="http://schemas.microsoft.com/office/drawing/2014/main" id="{092D1C6A-553B-4CFA-88C0-EA7C0C46B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257158" flipH="1">
            <a:off x="4757650" y="2904459"/>
            <a:ext cx="914400" cy="91440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21A02A58-4B37-47DB-9E84-2DFC0BD79BA0}"/>
              </a:ext>
            </a:extLst>
          </p:cNvPr>
          <p:cNvSpPr txBox="1"/>
          <p:nvPr/>
        </p:nvSpPr>
        <p:spPr>
          <a:xfrm>
            <a:off x="1887780" y="2636912"/>
            <a:ext cx="2784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carro em um jogo é uma </a:t>
            </a:r>
            <a:r>
              <a:rPr lang="pt-BR" sz="2400" dirty="0">
                <a:solidFill>
                  <a:schemeClr val="accent3"/>
                </a:solidFill>
              </a:rPr>
              <a:t>abstração de um veículo real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3269947-9F4C-4090-8522-043261610314}"/>
              </a:ext>
            </a:extLst>
          </p:cNvPr>
          <p:cNvGrpSpPr/>
          <p:nvPr/>
        </p:nvGrpSpPr>
        <p:grpSpPr>
          <a:xfrm>
            <a:off x="8352384" y="2285357"/>
            <a:ext cx="1983118" cy="2086156"/>
            <a:chOff x="7515466" y="2083619"/>
            <a:chExt cx="1983118" cy="2086156"/>
          </a:xfrm>
        </p:grpSpPr>
        <p:sp>
          <p:nvSpPr>
            <p:cNvPr id="26" name="Retângulo: Cantos Superiores Arredondados 25">
              <a:extLst>
                <a:ext uri="{FF2B5EF4-FFF2-40B4-BE49-F238E27FC236}">
                  <a16:creationId xmlns:a16="http://schemas.microsoft.com/office/drawing/2014/main" id="{C4DB0C6F-CBCF-4F58-9A42-60801F21AA01}"/>
                </a:ext>
              </a:extLst>
            </p:cNvPr>
            <p:cNvSpPr/>
            <p:nvPr/>
          </p:nvSpPr>
          <p:spPr>
            <a:xfrm rot="16200000">
              <a:off x="7300301" y="2433858"/>
              <a:ext cx="819974" cy="380735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pt-BR" sz="1400" dirty="0"/>
                <a:t>Dados</a:t>
              </a:r>
              <a:endParaRPr lang="pt-BR" dirty="0"/>
            </a:p>
          </p:txBody>
        </p:sp>
        <p:sp>
          <p:nvSpPr>
            <p:cNvPr id="27" name="Retângulo: Cantos Superiores Arredondados 26">
              <a:extLst>
                <a:ext uri="{FF2B5EF4-FFF2-40B4-BE49-F238E27FC236}">
                  <a16:creationId xmlns:a16="http://schemas.microsoft.com/office/drawing/2014/main" id="{FBAC28BF-7C69-49AD-BFD1-28BC2CB23781}"/>
                </a:ext>
              </a:extLst>
            </p:cNvPr>
            <p:cNvSpPr/>
            <p:nvPr/>
          </p:nvSpPr>
          <p:spPr>
            <a:xfrm rot="16200000">
              <a:off x="7295847" y="3404709"/>
              <a:ext cx="819974" cy="380735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6">
                <a:lumMod val="50000"/>
                <a:alpha val="5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Funções</a:t>
              </a:r>
            </a:p>
          </p:txBody>
        </p: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376F68F-D4BC-42BC-BB82-335D01F741B9}"/>
                </a:ext>
              </a:extLst>
            </p:cNvPr>
            <p:cNvGrpSpPr/>
            <p:nvPr/>
          </p:nvGrpSpPr>
          <p:grpSpPr>
            <a:xfrm>
              <a:off x="7896200" y="2083619"/>
              <a:ext cx="1602384" cy="2086156"/>
              <a:chOff x="9210500" y="2991288"/>
              <a:chExt cx="1656184" cy="2086156"/>
            </a:xfrm>
          </p:grpSpPr>
          <p:sp>
            <p:nvSpPr>
              <p:cNvPr id="16" name="Retângulo: Cantos Superiores Arredondados 15">
                <a:extLst>
                  <a:ext uri="{FF2B5EF4-FFF2-40B4-BE49-F238E27FC236}">
                    <a16:creationId xmlns:a16="http://schemas.microsoft.com/office/drawing/2014/main" id="{5132A04F-150B-4716-8049-281BD319B0CD}"/>
                  </a:ext>
                </a:extLst>
              </p:cNvPr>
              <p:cNvSpPr/>
              <p:nvPr/>
            </p:nvSpPr>
            <p:spPr>
              <a:xfrm>
                <a:off x="9210500" y="2991288"/>
                <a:ext cx="1656184" cy="1043078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1"/>
              <a:lstStyle/>
              <a:p>
                <a:pPr algn="ctr"/>
                <a:r>
                  <a:rPr lang="pt-BR" sz="2000" dirty="0"/>
                  <a:t>Cor</a:t>
                </a:r>
              </a:p>
              <a:p>
                <a:pPr algn="ctr"/>
                <a:r>
                  <a:rPr lang="pt-BR" sz="2000" dirty="0"/>
                  <a:t>Tamanho</a:t>
                </a:r>
              </a:p>
            </p:txBody>
          </p:sp>
          <p:sp>
            <p:nvSpPr>
              <p:cNvPr id="21" name="Retângulo: Cantos Superiores Arredondados 20">
                <a:extLst>
                  <a:ext uri="{FF2B5EF4-FFF2-40B4-BE49-F238E27FC236}">
                    <a16:creationId xmlns:a16="http://schemas.microsoft.com/office/drawing/2014/main" id="{9AAD7224-2123-47F3-AEB5-6F5C2656C280}"/>
                  </a:ext>
                </a:extLst>
              </p:cNvPr>
              <p:cNvSpPr/>
              <p:nvPr/>
            </p:nvSpPr>
            <p:spPr>
              <a:xfrm>
                <a:off x="9210500" y="4034366"/>
                <a:ext cx="1656184" cy="1043078"/>
              </a:xfrm>
              <a:prstGeom prst="round2SameRect">
                <a:avLst>
                  <a:gd name="adj1" fmla="val 0"/>
                  <a:gd name="adj2" fmla="val 16020"/>
                </a:avLst>
              </a:prstGeom>
              <a:solidFill>
                <a:schemeClr val="accent6">
                  <a:lumMod val="75000"/>
                  <a:alpha val="5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ctr" anchorCtr="1"/>
              <a:lstStyle/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Acelerar</a:t>
                </a:r>
              </a:p>
              <a:p>
                <a:pPr algn="ctr"/>
                <a:r>
                  <a:rPr lang="pt-BR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Frear</a:t>
                </a:r>
                <a:endParaRPr lang="pt-BR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575786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ô">
  <a:themeElements>
    <a:clrScheme name="Preto Amarelo">
      <a:dk1>
        <a:srgbClr val="000000"/>
      </a:dk1>
      <a:lt1>
        <a:srgbClr val="FFFFFF"/>
      </a:lt1>
      <a:dk2>
        <a:srgbClr val="1F2123"/>
      </a:dk2>
      <a:lt2>
        <a:srgbClr val="E0E4E5"/>
      </a:lt2>
      <a:accent1>
        <a:srgbClr val="7E97AD"/>
      </a:accent1>
      <a:accent2>
        <a:srgbClr val="F03288"/>
      </a:accent2>
      <a:accent3>
        <a:srgbClr val="FFD88B"/>
      </a:accent3>
      <a:accent4>
        <a:srgbClr val="00B0F0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4407</TotalTime>
  <Words>1346</Words>
  <Application>Microsoft Office PowerPoint</Application>
  <PresentationFormat>Widescreen</PresentationFormat>
  <Paragraphs>246</Paragraphs>
  <Slides>16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Arial</vt:lpstr>
      <vt:lpstr>Bahnschrift</vt:lpstr>
      <vt:lpstr>Brush Script MT</vt:lpstr>
      <vt:lpstr>Calibri</vt:lpstr>
      <vt:lpstr>Consolas</vt:lpstr>
      <vt:lpstr>Wingdings</vt:lpstr>
      <vt:lpstr>Wingdings 2</vt:lpstr>
      <vt:lpstr>Wingdings 3</vt:lpstr>
      <vt:lpstr>Metrô</vt:lpstr>
      <vt:lpstr>Introdução</vt:lpstr>
      <vt:lpstr>Introdução</vt:lpstr>
      <vt:lpstr>Abordagem Estruturada</vt:lpstr>
      <vt:lpstr>Abordagem Estruturada</vt:lpstr>
      <vt:lpstr>Abordagem Estruturada</vt:lpstr>
      <vt:lpstr>Abordagem Orientada a Objetos</vt:lpstr>
      <vt:lpstr>Abordagem Orientada a Objetos</vt:lpstr>
      <vt:lpstr>Abstração</vt:lpstr>
      <vt:lpstr>Abstração</vt:lpstr>
      <vt:lpstr>Abstração</vt:lpstr>
      <vt:lpstr>Abstração</vt:lpstr>
      <vt:lpstr>Abstração</vt:lpstr>
      <vt:lpstr>Abstração</vt:lpstr>
      <vt:lpstr>Abstração</vt:lpstr>
      <vt:lpstr>Resumo</vt:lpstr>
      <vt:lpstr>Apresentação do PowerPoint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Introdução;Programação</cp:keywords>
  <cp:lastModifiedBy>Judson Santiago</cp:lastModifiedBy>
  <cp:revision>305</cp:revision>
  <dcterms:created xsi:type="dcterms:W3CDTF">2009-02-25T19:16:57Z</dcterms:created>
  <dcterms:modified xsi:type="dcterms:W3CDTF">2022-08-11T16:40:12Z</dcterms:modified>
</cp:coreProperties>
</file>